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4"/>
  </p:sldMasterIdLst>
  <p:notesMasterIdLst>
    <p:notesMasterId r:id="rId29"/>
  </p:notesMasterIdLst>
  <p:handoutMasterIdLst>
    <p:handoutMasterId r:id="rId30"/>
  </p:handoutMasterIdLst>
  <p:sldIdLst>
    <p:sldId id="256" r:id="rId5"/>
    <p:sldId id="258" r:id="rId6"/>
    <p:sldId id="265" r:id="rId7"/>
    <p:sldId id="283" r:id="rId8"/>
    <p:sldId id="274" r:id="rId9"/>
    <p:sldId id="275" r:id="rId10"/>
    <p:sldId id="277" r:id="rId11"/>
    <p:sldId id="281" r:id="rId12"/>
    <p:sldId id="292" r:id="rId13"/>
    <p:sldId id="287" r:id="rId14"/>
    <p:sldId id="285" r:id="rId15"/>
    <p:sldId id="284" r:id="rId16"/>
    <p:sldId id="289" r:id="rId17"/>
    <p:sldId id="290" r:id="rId18"/>
    <p:sldId id="286" r:id="rId19"/>
    <p:sldId id="291" r:id="rId20"/>
    <p:sldId id="259" r:id="rId21"/>
    <p:sldId id="278" r:id="rId22"/>
    <p:sldId id="279" r:id="rId23"/>
    <p:sldId id="280" r:id="rId24"/>
    <p:sldId id="282" r:id="rId25"/>
    <p:sldId id="261" r:id="rId26"/>
    <p:sldId id="288" r:id="rId27"/>
    <p:sldId id="269" r:id="rId28"/>
  </p:sldIdLst>
  <p:sldSz cx="12192000" cy="6858000"/>
  <p:notesSz cx="6858000" cy="9144000"/>
  <p:defaultTextStyle>
    <a:defPPr rtl="0"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1C6FD"/>
    <a:srgbClr val="79AE02"/>
    <a:srgbClr val="067F9C"/>
    <a:srgbClr val="014E52"/>
    <a:srgbClr val="0C596D"/>
    <a:srgbClr val="03556D"/>
    <a:srgbClr val="145C72"/>
    <a:srgbClr val="0000A4"/>
    <a:srgbClr val="1ABEEB"/>
    <a:srgbClr val="1DA9B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27" autoAdjust="0"/>
    <p:restoredTop sz="94660"/>
  </p:normalViewPr>
  <p:slideViewPr>
    <p:cSldViewPr snapToGrid="0">
      <p:cViewPr varScale="1">
        <p:scale>
          <a:sx n="74" d="100"/>
          <a:sy n="74" d="100"/>
        </p:scale>
        <p:origin x="45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9" d="100"/>
          <a:sy n="89" d="100"/>
        </p:scale>
        <p:origin x="2952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viewProps" Target="view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handoutMaster" Target="handoutMasters/handoutMaster1.xml"/><Relationship Id="rId8" Type="http://schemas.openxmlformats.org/officeDocument/2006/relationships/slide" Target="slides/slide4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>
            <a:extLst>
              <a:ext uri="{FF2B5EF4-FFF2-40B4-BE49-F238E27FC236}">
                <a16:creationId xmlns:a16="http://schemas.microsoft.com/office/drawing/2014/main" xmlns="" id="{56876A3F-4FE3-4D4F-B92F-163183850746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pt-BR"/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xmlns="" id="{894516C7-1FF3-F44B-93B1-24B9AA324A7A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4C1C4357-17F3-408B-BE0F-121C3EC7951C}" type="datetime1">
              <a:rPr lang="pt-BR" smtClean="0"/>
              <a:t>12/11/2019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xmlns="" id="{EDC6268A-8AA9-4C40-BEFB-029DF3E81138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pt-BR"/>
          </a:p>
        </p:txBody>
      </p:sp>
      <p:sp>
        <p:nvSpPr>
          <p:cNvPr id="5" name="Espaço Reservado para o Número do Slide 4">
            <a:extLst>
              <a:ext uri="{FF2B5EF4-FFF2-40B4-BE49-F238E27FC236}">
                <a16:creationId xmlns:a16="http://schemas.microsoft.com/office/drawing/2014/main" xmlns="" id="{08E928AC-AE76-324A-BA05-D16BF60C79E1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AE62C3C4-9460-4343-9283-24A378E2714B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90548977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pt-BR" noProof="0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63272594-227A-4767-A82E-FF2EBCD9C8A6}" type="datetime1">
              <a:rPr lang="pt-BR" noProof="0" smtClean="0"/>
              <a:t>12/11/2019</a:t>
            </a:fld>
            <a:endParaRPr lang="pt-BR" noProof="0"/>
          </a:p>
        </p:txBody>
      </p:sp>
      <p:sp>
        <p:nvSpPr>
          <p:cNvPr id="4" name="Espaço Reservado para Imagem do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rtl="0"/>
            <a:endParaRPr lang="pt-BR" noProof="0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pt-BR" noProof="0"/>
          </a:p>
        </p:txBody>
      </p:sp>
      <p:sp>
        <p:nvSpPr>
          <p:cNvPr id="7" name="Espaço Reservado para o Número do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F6DE8F2A-B3D4-43F2-B39B-CD77F64A1950}" type="slidenum">
              <a:rPr lang="pt-BR" noProof="0" smtClean="0"/>
              <a:t>‹nº›</a:t>
            </a:fld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44617796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814376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7139299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082101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17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085628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22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0772290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a imagem do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endParaRPr lang="pt-BR"/>
          </a:p>
        </p:txBody>
      </p:sp>
      <p:sp>
        <p:nvSpPr>
          <p:cNvPr id="4" name="Espaço reservado para o número do slide 3"/>
          <p:cNvSpPr>
            <a:spLocks noGrp="1"/>
          </p:cNvSpPr>
          <p:nvPr>
            <p:ph type="sldNum" sz="quarter" idx="5"/>
          </p:nvPr>
        </p:nvSpPr>
        <p:spPr/>
        <p:txBody>
          <a:bodyPr rtlCol="0"/>
          <a:lstStyle/>
          <a:p>
            <a:pPr rtl="0"/>
            <a:fld id="{F6DE8F2A-B3D4-43F2-B39B-CD77F64A1950}" type="slidenum">
              <a:rPr lang="pt-BR" smtClean="0"/>
              <a:t>24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7677946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e Título com Imag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Espaço Reservado para Imagem 35">
            <a:extLst>
              <a:ext uri="{FF2B5EF4-FFF2-40B4-BE49-F238E27FC236}">
                <a16:creationId xmlns:a16="http://schemas.microsoft.com/office/drawing/2014/main" xmlns="" id="{8B934246-87B1-4444-9DCA-06622CAD5507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123992" y="124953"/>
            <a:ext cx="11944014" cy="4372387"/>
          </a:xfrm>
          <a:custGeom>
            <a:avLst/>
            <a:gdLst>
              <a:gd name="connsiteX0" fmla="*/ 0 w 11944014"/>
              <a:gd name="connsiteY0" fmla="*/ 0 h 4372387"/>
              <a:gd name="connsiteX1" fmla="*/ 11944014 w 11944014"/>
              <a:gd name="connsiteY1" fmla="*/ 0 h 4372387"/>
              <a:gd name="connsiteX2" fmla="*/ 11944014 w 11944014"/>
              <a:gd name="connsiteY2" fmla="*/ 4064314 h 4372387"/>
              <a:gd name="connsiteX3" fmla="*/ 11419539 w 11944014"/>
              <a:gd name="connsiteY3" fmla="*/ 4152711 h 4372387"/>
              <a:gd name="connsiteX4" fmla="*/ 4857299 w 11944014"/>
              <a:gd name="connsiteY4" fmla="*/ 3772522 h 4372387"/>
              <a:gd name="connsiteX5" fmla="*/ 510557 w 11944014"/>
              <a:gd name="connsiteY5" fmla="*/ 3115117 h 4372387"/>
              <a:gd name="connsiteX6" fmla="*/ 0 w 11944014"/>
              <a:gd name="connsiteY6" fmla="*/ 3085767 h 437238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1944014" h="4372387">
                <a:moveTo>
                  <a:pt x="0" y="0"/>
                </a:moveTo>
                <a:lnTo>
                  <a:pt x="11944014" y="0"/>
                </a:lnTo>
                <a:lnTo>
                  <a:pt x="11944014" y="4064314"/>
                </a:lnTo>
                <a:lnTo>
                  <a:pt x="11419539" y="4152711"/>
                </a:lnTo>
                <a:cubicBezTo>
                  <a:pt x="10120431" y="4379826"/>
                  <a:pt x="8581267" y="4634432"/>
                  <a:pt x="4857299" y="3772522"/>
                </a:cubicBezTo>
                <a:cubicBezTo>
                  <a:pt x="3261016" y="3403063"/>
                  <a:pt x="1951876" y="3212078"/>
                  <a:pt x="510557" y="3115117"/>
                </a:cubicBezTo>
                <a:lnTo>
                  <a:pt x="0" y="3085767"/>
                </a:lnTo>
                <a:close/>
              </a:path>
            </a:pathLst>
          </a:custGeo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 dirty="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8" name="Forma livre: Forma 7">
            <a:extLst>
              <a:ext uri="{FF2B5EF4-FFF2-40B4-BE49-F238E27FC236}">
                <a16:creationId xmlns:a16="http://schemas.microsoft.com/office/drawing/2014/main" xmlns="" id="{1E99C6B2-05CE-48A7-8696-CEC64BE74DF5}"/>
              </a:ext>
            </a:extLst>
          </p:cNvPr>
          <p:cNvSpPr/>
          <p:nvPr userDrawn="1"/>
        </p:nvSpPr>
        <p:spPr>
          <a:xfrm>
            <a:off x="-1" y="0"/>
            <a:ext cx="12192001" cy="6858000"/>
          </a:xfrm>
          <a:custGeom>
            <a:avLst/>
            <a:gdLst>
              <a:gd name="connsiteX0" fmla="*/ 123993 w 12192001"/>
              <a:gd name="connsiteY0" fmla="*/ 123993 h 6858000"/>
              <a:gd name="connsiteX1" fmla="*/ 123993 w 12192001"/>
              <a:gd name="connsiteY1" fmla="*/ 3209760 h 6858000"/>
              <a:gd name="connsiteX2" fmla="*/ 634550 w 12192001"/>
              <a:gd name="connsiteY2" fmla="*/ 3239110 h 6858000"/>
              <a:gd name="connsiteX3" fmla="*/ 4981292 w 12192001"/>
              <a:gd name="connsiteY3" fmla="*/ 3896515 h 6858000"/>
              <a:gd name="connsiteX4" fmla="*/ 11543532 w 12192001"/>
              <a:gd name="connsiteY4" fmla="*/ 4276704 h 6858000"/>
              <a:gd name="connsiteX5" fmla="*/ 12068007 w 12192001"/>
              <a:gd name="connsiteY5" fmla="*/ 4188307 h 6858000"/>
              <a:gd name="connsiteX6" fmla="*/ 12068007 w 12192001"/>
              <a:gd name="connsiteY6" fmla="*/ 123993 h 6858000"/>
              <a:gd name="connsiteX7" fmla="*/ 0 w 12192001"/>
              <a:gd name="connsiteY7" fmla="*/ 0 h 6858000"/>
              <a:gd name="connsiteX8" fmla="*/ 12192000 w 12192001"/>
              <a:gd name="connsiteY8" fmla="*/ 0 h 6858000"/>
              <a:gd name="connsiteX9" fmla="*/ 12192000 w 12192001"/>
              <a:gd name="connsiteY9" fmla="*/ 4167393 h 6858000"/>
              <a:gd name="connsiteX10" fmla="*/ 12192001 w 12192001"/>
              <a:gd name="connsiteY10" fmla="*/ 4167393 h 6858000"/>
              <a:gd name="connsiteX11" fmla="*/ 12192001 w 12192001"/>
              <a:gd name="connsiteY11" fmla="*/ 4799849 h 6858000"/>
              <a:gd name="connsiteX12" fmla="*/ 12192001 w 12192001"/>
              <a:gd name="connsiteY12" fmla="*/ 4950491 h 6858000"/>
              <a:gd name="connsiteX13" fmla="*/ 12192001 w 12192001"/>
              <a:gd name="connsiteY13" fmla="*/ 6858000 h 6858000"/>
              <a:gd name="connsiteX14" fmla="*/ 12192000 w 12192001"/>
              <a:gd name="connsiteY14" fmla="*/ 6858000 h 6858000"/>
              <a:gd name="connsiteX15" fmla="*/ 1 w 12192001"/>
              <a:gd name="connsiteY15" fmla="*/ 6858000 h 6858000"/>
              <a:gd name="connsiteX16" fmla="*/ 0 w 12192001"/>
              <a:gd name="connsiteY1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12192001" h="6858000">
                <a:moveTo>
                  <a:pt x="123993" y="123993"/>
                </a:moveTo>
                <a:lnTo>
                  <a:pt x="123993" y="3209760"/>
                </a:lnTo>
                <a:lnTo>
                  <a:pt x="634550" y="3239110"/>
                </a:lnTo>
                <a:cubicBezTo>
                  <a:pt x="2075869" y="3336071"/>
                  <a:pt x="3385009" y="3527056"/>
                  <a:pt x="4981292" y="3896515"/>
                </a:cubicBezTo>
                <a:cubicBezTo>
                  <a:pt x="8705260" y="4758425"/>
                  <a:pt x="10244424" y="4503819"/>
                  <a:pt x="11543532" y="4276704"/>
                </a:cubicBezTo>
                <a:lnTo>
                  <a:pt x="12068007" y="4188307"/>
                </a:lnTo>
                <a:lnTo>
                  <a:pt x="12068007" y="123993"/>
                </a:lnTo>
                <a:close/>
                <a:moveTo>
                  <a:pt x="0" y="0"/>
                </a:moveTo>
                <a:lnTo>
                  <a:pt x="12192000" y="0"/>
                </a:lnTo>
                <a:lnTo>
                  <a:pt x="12192000" y="4167393"/>
                </a:lnTo>
                <a:lnTo>
                  <a:pt x="12192001" y="4167393"/>
                </a:lnTo>
                <a:lnTo>
                  <a:pt x="12192001" y="4799849"/>
                </a:lnTo>
                <a:lnTo>
                  <a:pt x="12192001" y="4950491"/>
                </a:lnTo>
                <a:lnTo>
                  <a:pt x="12192001" y="6858000"/>
                </a:lnTo>
                <a:lnTo>
                  <a:pt x="12192000" y="6858000"/>
                </a:lnTo>
                <a:lnTo>
                  <a:pt x="1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xmlns="" id="{FA174F0C-3444-43F9-9DFF-354C44272A6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94871" y="5603181"/>
            <a:ext cx="9144000" cy="341632"/>
          </a:xfrm>
        </p:spPr>
        <p:txBody>
          <a:bodyPr vert="horz" lIns="91440" tIns="45720" rIns="91440" bIns="45720" rtlCol="0">
            <a:spAutoFit/>
          </a:bodyPr>
          <a:lstStyle>
            <a:lvl1pPr marL="0" indent="0">
              <a:buNone/>
              <a:defRPr lang="en-GB" sz="1800" dirty="0">
                <a:solidFill>
                  <a:schemeClr val="accent2">
                    <a:lumMod val="50000"/>
                  </a:schemeClr>
                </a:solidFill>
                <a:latin typeface="+mn-lt"/>
              </a:defRPr>
            </a:lvl1pPr>
          </a:lstStyle>
          <a:p>
            <a:pPr marL="228600" lvl="0" indent="-228600" rtl="0"/>
            <a:r>
              <a:rPr lang="pt-BR" noProof="0"/>
              <a:t>Subtítulo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0E11612A-63A3-4175-9F77-FA03CCD38D4B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94871" y="4901450"/>
            <a:ext cx="10607040" cy="701731"/>
          </a:xfrm>
        </p:spPr>
        <p:txBody>
          <a:bodyPr vert="horz" lIns="91440" tIns="45720" rIns="91440" bIns="45720" rtlCol="0" anchor="b">
            <a:spAutoFit/>
          </a:bodyPr>
          <a:lstStyle>
            <a:lvl1pPr>
              <a:defRPr lang="en-GB" sz="44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marL="0" lvl="0" rtl="0"/>
            <a:r>
              <a:rPr lang="pt-BR" noProof="0"/>
              <a:t>Título</a:t>
            </a:r>
          </a:p>
        </p:txBody>
      </p:sp>
      <p:sp>
        <p:nvSpPr>
          <p:cNvPr id="11" name="Retângulo 10">
            <a:extLst>
              <a:ext uri="{FF2B5EF4-FFF2-40B4-BE49-F238E27FC236}">
                <a16:creationId xmlns:a16="http://schemas.microsoft.com/office/drawing/2014/main" xmlns="" id="{45C25376-E6F9-4E5A-A81D-E7FA342FB230}"/>
              </a:ext>
            </a:extLst>
          </p:cNvPr>
          <p:cNvSpPr/>
          <p:nvPr userDrawn="1"/>
        </p:nvSpPr>
        <p:spPr>
          <a:xfrm>
            <a:off x="435429" y="4726452"/>
            <a:ext cx="72571" cy="13716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1704841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e Título 2 com Imag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Espaço Reservado para Imagem 4">
            <a:extLst>
              <a:ext uri="{FF2B5EF4-FFF2-40B4-BE49-F238E27FC236}">
                <a16:creationId xmlns:a16="http://schemas.microsoft.com/office/drawing/2014/main" xmlns="" id="{D314F9CD-0693-4A94-A67A-F71413300A6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1999" cy="3962400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 dirty="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xmlns="" id="{FA174F0C-3444-43F9-9DFF-354C44272A6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94871" y="5603181"/>
            <a:ext cx="9144000" cy="341632"/>
          </a:xfrm>
        </p:spPr>
        <p:txBody>
          <a:bodyPr vert="horz" lIns="91440" tIns="45720" rIns="91440" bIns="45720" rtlCol="0">
            <a:spAutoFit/>
          </a:bodyPr>
          <a:lstStyle>
            <a:lvl1pPr marL="0" indent="0">
              <a:buNone/>
              <a:defRPr lang="en-GB" sz="1800" dirty="0">
                <a:solidFill>
                  <a:schemeClr val="accent3"/>
                </a:solidFill>
                <a:latin typeface="+mn-lt"/>
              </a:defRPr>
            </a:lvl1pPr>
          </a:lstStyle>
          <a:p>
            <a:pPr marL="228600" lvl="0" indent="-228600" rtl="0"/>
            <a:r>
              <a:rPr lang="pt-BR" noProof="0"/>
              <a:t>Subtítulo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0E11612A-63A3-4175-9F77-FA03CCD38D4B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94871" y="4901450"/>
            <a:ext cx="10607040" cy="701731"/>
          </a:xfrm>
        </p:spPr>
        <p:txBody>
          <a:bodyPr vert="horz" lIns="91440" tIns="45720" rIns="91440" bIns="45720" rtlCol="0" anchor="b">
            <a:spAutoFit/>
          </a:bodyPr>
          <a:lstStyle>
            <a:lvl1pPr>
              <a:defRPr lang="en-GB" sz="44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marL="0" lvl="0" rtl="0"/>
            <a:r>
              <a:rPr lang="pt-BR" noProof="0"/>
              <a:t>Título</a:t>
            </a:r>
          </a:p>
        </p:txBody>
      </p:sp>
      <p:sp>
        <p:nvSpPr>
          <p:cNvPr id="11" name="Retângulo 10">
            <a:extLst>
              <a:ext uri="{FF2B5EF4-FFF2-40B4-BE49-F238E27FC236}">
                <a16:creationId xmlns:a16="http://schemas.microsoft.com/office/drawing/2014/main" xmlns="" id="{45C25376-E6F9-4E5A-A81D-E7FA342FB230}"/>
              </a:ext>
            </a:extLst>
          </p:cNvPr>
          <p:cNvSpPr/>
          <p:nvPr userDrawn="1"/>
        </p:nvSpPr>
        <p:spPr>
          <a:xfrm>
            <a:off x="435429" y="4726452"/>
            <a:ext cx="72571" cy="13716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xmlns="" id="{7B386286-CEE2-E94A-BBC0-0A3723EB14DE}"/>
              </a:ext>
            </a:extLst>
          </p:cNvPr>
          <p:cNvSpPr/>
          <p:nvPr userDrawn="1"/>
        </p:nvSpPr>
        <p:spPr>
          <a:xfrm>
            <a:off x="11008895" y="6220326"/>
            <a:ext cx="866273" cy="63767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975715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abeçalho da Seção com Imagem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orma livre: Forma 11">
            <a:extLst>
              <a:ext uri="{FF2B5EF4-FFF2-40B4-BE49-F238E27FC236}">
                <a16:creationId xmlns:a16="http://schemas.microsoft.com/office/drawing/2014/main" xmlns="" id="{6D24BA90-E7BA-471E-AA13-3329EDCD80A2}"/>
              </a:ext>
            </a:extLst>
          </p:cNvPr>
          <p:cNvSpPr/>
          <p:nvPr userDrawn="1"/>
        </p:nvSpPr>
        <p:spPr>
          <a:xfrm flipV="1">
            <a:off x="-1" y="-3"/>
            <a:ext cx="12192001" cy="6858003"/>
          </a:xfrm>
          <a:custGeom>
            <a:avLst/>
            <a:gdLst>
              <a:gd name="connsiteX0" fmla="*/ 9171734 w 12192001"/>
              <a:gd name="connsiteY0" fmla="*/ 2269381 h 6858003"/>
              <a:gd name="connsiteX1" fmla="*/ 4981292 w 12192001"/>
              <a:gd name="connsiteY1" fmla="*/ 1670903 h 6858003"/>
              <a:gd name="connsiteX2" fmla="*/ 634550 w 12192001"/>
              <a:gd name="connsiteY2" fmla="*/ 1013497 h 6858003"/>
              <a:gd name="connsiteX3" fmla="*/ 123993 w 12192001"/>
              <a:gd name="connsiteY3" fmla="*/ 984148 h 6858003"/>
              <a:gd name="connsiteX4" fmla="*/ 123993 w 12192001"/>
              <a:gd name="connsiteY4" fmla="*/ 123993 h 6858003"/>
              <a:gd name="connsiteX5" fmla="*/ 12068007 w 12192001"/>
              <a:gd name="connsiteY5" fmla="*/ 123993 h 6858003"/>
              <a:gd name="connsiteX6" fmla="*/ 12068007 w 12192001"/>
              <a:gd name="connsiteY6" fmla="*/ 1962695 h 6858003"/>
              <a:gd name="connsiteX7" fmla="*/ 11543532 w 12192001"/>
              <a:gd name="connsiteY7" fmla="*/ 2051091 h 6858003"/>
              <a:gd name="connsiteX8" fmla="*/ 9171734 w 12192001"/>
              <a:gd name="connsiteY8" fmla="*/ 2269381 h 6858003"/>
              <a:gd name="connsiteX9" fmla="*/ 1 w 12192001"/>
              <a:gd name="connsiteY9" fmla="*/ 6858003 h 6858003"/>
              <a:gd name="connsiteX10" fmla="*/ 12192001 w 12192001"/>
              <a:gd name="connsiteY10" fmla="*/ 6858003 h 6858003"/>
              <a:gd name="connsiteX11" fmla="*/ 12192001 w 12192001"/>
              <a:gd name="connsiteY11" fmla="*/ 2724879 h 6858003"/>
              <a:gd name="connsiteX12" fmla="*/ 12192001 w 12192001"/>
              <a:gd name="connsiteY12" fmla="*/ 2477360 h 6858003"/>
              <a:gd name="connsiteX13" fmla="*/ 12192001 w 12192001"/>
              <a:gd name="connsiteY13" fmla="*/ 1941781 h 6858003"/>
              <a:gd name="connsiteX14" fmla="*/ 12192000 w 12192001"/>
              <a:gd name="connsiteY14" fmla="*/ 1941781 h 6858003"/>
              <a:gd name="connsiteX15" fmla="*/ 12192000 w 12192001"/>
              <a:gd name="connsiteY15" fmla="*/ 0 h 6858003"/>
              <a:gd name="connsiteX16" fmla="*/ 0 w 12192001"/>
              <a:gd name="connsiteY16" fmla="*/ 0 h 6858003"/>
              <a:gd name="connsiteX17" fmla="*/ 0 w 12192001"/>
              <a:gd name="connsiteY17" fmla="*/ 6858000 h 6858003"/>
              <a:gd name="connsiteX18" fmla="*/ 1 w 12192001"/>
              <a:gd name="connsiteY18" fmla="*/ 6858000 h 685800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12192001" h="6858003">
                <a:moveTo>
                  <a:pt x="9171734" y="2269381"/>
                </a:moveTo>
                <a:cubicBezTo>
                  <a:pt x="8159059" y="2253684"/>
                  <a:pt x="6843276" y="2101858"/>
                  <a:pt x="4981292" y="1670903"/>
                </a:cubicBezTo>
                <a:cubicBezTo>
                  <a:pt x="3385010" y="1301444"/>
                  <a:pt x="2075869" y="1110459"/>
                  <a:pt x="634550" y="1013497"/>
                </a:cubicBezTo>
                <a:lnTo>
                  <a:pt x="123993" y="984148"/>
                </a:lnTo>
                <a:lnTo>
                  <a:pt x="123993" y="123993"/>
                </a:lnTo>
                <a:lnTo>
                  <a:pt x="12068007" y="123993"/>
                </a:lnTo>
                <a:lnTo>
                  <a:pt x="12068007" y="1962695"/>
                </a:lnTo>
                <a:lnTo>
                  <a:pt x="11543532" y="2051091"/>
                </a:lnTo>
                <a:cubicBezTo>
                  <a:pt x="10893978" y="2164649"/>
                  <a:pt x="10184410" y="2285079"/>
                  <a:pt x="9171734" y="2269381"/>
                </a:cubicBezTo>
                <a:close/>
                <a:moveTo>
                  <a:pt x="1" y="6858003"/>
                </a:moveTo>
                <a:lnTo>
                  <a:pt x="12192001" y="6858003"/>
                </a:lnTo>
                <a:lnTo>
                  <a:pt x="12192001" y="2724879"/>
                </a:lnTo>
                <a:lnTo>
                  <a:pt x="12192001" y="2477360"/>
                </a:lnTo>
                <a:lnTo>
                  <a:pt x="12192001" y="1941781"/>
                </a:lnTo>
                <a:lnTo>
                  <a:pt x="12192000" y="1941781"/>
                </a:lnTo>
                <a:lnTo>
                  <a:pt x="12192000" y="0"/>
                </a:lnTo>
                <a:lnTo>
                  <a:pt x="0" y="0"/>
                </a:lnTo>
                <a:lnTo>
                  <a:pt x="0" y="6858000"/>
                </a:lnTo>
                <a:lnTo>
                  <a:pt x="1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  <p:sp>
        <p:nvSpPr>
          <p:cNvPr id="11" name="Espaço Reservado para Imagem 10">
            <a:extLst>
              <a:ext uri="{FF2B5EF4-FFF2-40B4-BE49-F238E27FC236}">
                <a16:creationId xmlns:a16="http://schemas.microsoft.com/office/drawing/2014/main" xmlns="" id="{9467520A-F508-4AA5-BBCF-30AE2B312E04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123992" y="4587876"/>
            <a:ext cx="11944014" cy="2146775"/>
          </a:xfrm>
          <a:custGeom>
            <a:avLst/>
            <a:gdLst>
              <a:gd name="connsiteX0" fmla="*/ 9047741 w 11944014"/>
              <a:gd name="connsiteY0" fmla="*/ 1387 h 2146775"/>
              <a:gd name="connsiteX1" fmla="*/ 11419539 w 11944014"/>
              <a:gd name="connsiteY1" fmla="*/ 219677 h 2146775"/>
              <a:gd name="connsiteX2" fmla="*/ 11944014 w 11944014"/>
              <a:gd name="connsiteY2" fmla="*/ 308073 h 2146775"/>
              <a:gd name="connsiteX3" fmla="*/ 11944014 w 11944014"/>
              <a:gd name="connsiteY3" fmla="*/ 2146775 h 2146775"/>
              <a:gd name="connsiteX4" fmla="*/ 0 w 11944014"/>
              <a:gd name="connsiteY4" fmla="*/ 2146775 h 2146775"/>
              <a:gd name="connsiteX5" fmla="*/ 0 w 11944014"/>
              <a:gd name="connsiteY5" fmla="*/ 1286620 h 2146775"/>
              <a:gd name="connsiteX6" fmla="*/ 510557 w 11944014"/>
              <a:gd name="connsiteY6" fmla="*/ 1257271 h 2146775"/>
              <a:gd name="connsiteX7" fmla="*/ 4857299 w 11944014"/>
              <a:gd name="connsiteY7" fmla="*/ 599865 h 2146775"/>
              <a:gd name="connsiteX8" fmla="*/ 9047741 w 11944014"/>
              <a:gd name="connsiteY8" fmla="*/ 1387 h 21467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1944014" h="2146775">
                <a:moveTo>
                  <a:pt x="9047741" y="1387"/>
                </a:moveTo>
                <a:cubicBezTo>
                  <a:pt x="10060417" y="-14311"/>
                  <a:pt x="10769985" y="106119"/>
                  <a:pt x="11419539" y="219677"/>
                </a:cubicBezTo>
                <a:lnTo>
                  <a:pt x="11944014" y="308073"/>
                </a:lnTo>
                <a:lnTo>
                  <a:pt x="11944014" y="2146775"/>
                </a:lnTo>
                <a:lnTo>
                  <a:pt x="0" y="2146775"/>
                </a:lnTo>
                <a:lnTo>
                  <a:pt x="0" y="1286620"/>
                </a:lnTo>
                <a:lnTo>
                  <a:pt x="510557" y="1257271"/>
                </a:lnTo>
                <a:cubicBezTo>
                  <a:pt x="1951876" y="1160309"/>
                  <a:pt x="3261017" y="969324"/>
                  <a:pt x="4857299" y="599865"/>
                </a:cubicBezTo>
                <a:cubicBezTo>
                  <a:pt x="6719283" y="168910"/>
                  <a:pt x="8035066" y="17084"/>
                  <a:pt x="9047741" y="1387"/>
                </a:cubicBezTo>
                <a:close/>
              </a:path>
            </a:pathLst>
          </a:custGeo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 dirty="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C9A3716-1F35-4634-B53D-27722735B2D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96686" y="1611383"/>
            <a:ext cx="9666514" cy="746846"/>
          </a:xfrm>
        </p:spPr>
        <p:txBody>
          <a:bodyPr rtlCol="0" anchor="t">
            <a:noAutofit/>
          </a:bodyPr>
          <a:lstStyle>
            <a:lvl1pPr>
              <a:defRPr sz="4800" spc="-15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rtl="0"/>
            <a:r>
              <a:rPr lang="pt-BR" noProof="0"/>
              <a:t>Cabeçalho da Seção 1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xmlns="" id="{F96A4796-E4C0-42FE-9F82-5D46B8789E25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96686" y="2464424"/>
            <a:ext cx="9666514" cy="221599"/>
          </a:xfrm>
        </p:spPr>
        <p:txBody>
          <a:bodyPr tIns="0" bIns="0" rtlCol="0">
            <a:spAutoFit/>
          </a:bodyPr>
          <a:lstStyle>
            <a:lvl1pPr marL="0" indent="0">
              <a:buNone/>
              <a:defRPr sz="1600">
                <a:solidFill>
                  <a:schemeClr val="accent3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t-BR" noProof="0"/>
              <a:t>Subtítulo</a:t>
            </a:r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xmlns="" id="{560C8850-C2CD-4E0B-AA6F-6B884EB94B4B}"/>
              </a:ext>
            </a:extLst>
          </p:cNvPr>
          <p:cNvSpPr/>
          <p:nvPr userDrawn="1"/>
        </p:nvSpPr>
        <p:spPr>
          <a:xfrm>
            <a:off x="435429" y="1532049"/>
            <a:ext cx="72571" cy="13716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xmlns="" id="{80D3D7B7-CDD7-4664-B2D8-6F60FEAEAC45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Espaço reservado para o número do slide 5">
            <a:extLst>
              <a:ext uri="{FF2B5EF4-FFF2-40B4-BE49-F238E27FC236}">
                <a16:creationId xmlns:a16="http://schemas.microsoft.com/office/drawing/2014/main" xmlns="" id="{9E81145E-5F17-4CB6-9E17-ECF3BB38DE75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3913931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abeçalho da Seção com Imagem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ço Reservado para Imagem 4">
            <a:extLst>
              <a:ext uri="{FF2B5EF4-FFF2-40B4-BE49-F238E27FC236}">
                <a16:creationId xmlns:a16="http://schemas.microsoft.com/office/drawing/2014/main" xmlns="" id="{A836EFBB-5449-47CB-96D6-CB08287F755D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1999" cy="6858000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 dirty="0">
                <a:solidFill>
                  <a:schemeClr val="tx1"/>
                </a:solidFill>
              </a:defRPr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C9A3716-1F35-4634-B53D-27722735B2D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96686" y="3860800"/>
            <a:ext cx="9666514" cy="1686720"/>
          </a:xfrm>
        </p:spPr>
        <p:txBody>
          <a:bodyPr rtlCol="0" anchor="b">
            <a:noAutofit/>
          </a:bodyPr>
          <a:lstStyle>
            <a:lvl1pPr>
              <a:defRPr sz="4800" spc="-150">
                <a:solidFill>
                  <a:schemeClr val="bg1"/>
                </a:solidFill>
              </a:defRPr>
            </a:lvl1pPr>
          </a:lstStyle>
          <a:p>
            <a:pPr rtl="0"/>
            <a:r>
              <a:rPr lang="pt-BR" noProof="0"/>
              <a:t>Cabeçalho da Seção 2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xmlns="" id="{F96A4796-E4C0-42FE-9F82-5D46B8789E25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96686" y="5610170"/>
            <a:ext cx="9666514" cy="221599"/>
          </a:xfrm>
        </p:spPr>
        <p:txBody>
          <a:bodyPr tIns="0" bIns="0" rtlCol="0">
            <a:spAutoFit/>
          </a:bodyPr>
          <a:lstStyle>
            <a:lvl1pPr marL="0" indent="0"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t-BR" noProof="0"/>
              <a:t>Subtítulo</a:t>
            </a: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xmlns="" id="{5B68A07C-35C9-40A7-8487-9EAD314C595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Espaço reservado para o número do slide 5">
            <a:extLst>
              <a:ext uri="{FF2B5EF4-FFF2-40B4-BE49-F238E27FC236}">
                <a16:creationId xmlns:a16="http://schemas.microsoft.com/office/drawing/2014/main" xmlns="" id="{CE9143E8-1B27-4F08-9F20-BE30B14AC24E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4705585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e Conteúdo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Quadro 7">
            <a:extLst>
              <a:ext uri="{FF2B5EF4-FFF2-40B4-BE49-F238E27FC236}">
                <a16:creationId xmlns:a16="http://schemas.microsoft.com/office/drawing/2014/main" xmlns="" id="{53B0C39E-3796-4132-81FF-5A58EAF300A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xmlns="" id="{C8943364-C409-4EE8-8020-9809E6B2B1A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2" name="Espaço Reservado para o Número do Slide 5">
            <a:extLst>
              <a:ext uri="{FF2B5EF4-FFF2-40B4-BE49-F238E27FC236}">
                <a16:creationId xmlns:a16="http://schemas.microsoft.com/office/drawing/2014/main" xmlns="" id="{A67D090F-9522-445C-B984-52BE590455DC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4" name="Título 3">
            <a:extLst>
              <a:ext uri="{FF2B5EF4-FFF2-40B4-BE49-F238E27FC236}">
                <a16:creationId xmlns:a16="http://schemas.microsoft.com/office/drawing/2014/main" xmlns="" id="{00F7C607-177E-BC4B-9F1D-E0CD83EF047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  <p:sp>
        <p:nvSpPr>
          <p:cNvPr id="10" name="Espaço reservado para conteúdo 2">
            <a:extLst>
              <a:ext uri="{FF2B5EF4-FFF2-40B4-BE49-F238E27FC236}">
                <a16:creationId xmlns:a16="http://schemas.microsoft.com/office/drawing/2014/main" xmlns="" id="{3B7F86AE-7774-0B40-8944-DF91C77B02F3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46315" y="1463040"/>
            <a:ext cx="8030935" cy="4770098"/>
          </a:xfrm>
        </p:spPr>
        <p:txBody>
          <a:bodyPr rtlCol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6301253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EDEB162-E699-464C-B2EE-136D517A9B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6314" y="500215"/>
            <a:ext cx="11174186" cy="590931"/>
          </a:xfrm>
        </p:spPr>
        <p:txBody>
          <a:bodyPr vert="horz" wrap="square" lIns="91440" tIns="45720" rIns="91440" bIns="45720" rtlCol="0" anchor="ctr">
            <a:spAutoFit/>
          </a:bodyPr>
          <a:lstStyle>
            <a:lvl1pPr>
              <a:defRPr lang="en-GB" sz="3600" spc="-60" dirty="0"/>
            </a:lvl1pPr>
          </a:lstStyle>
          <a:p>
            <a:pPr lvl="0" rtl="0"/>
            <a:r>
              <a:rPr lang="pt-BR" noProof="0"/>
              <a:t>Clique para editar o estilo de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xmlns="" id="{72618346-1C0B-46DB-AAA6-71C865DE85FE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446315" y="1463040"/>
            <a:ext cx="8030935" cy="4770098"/>
          </a:xfrm>
        </p:spPr>
        <p:txBody>
          <a:bodyPr rtlCol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defRPr sz="14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932014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3" name="Título 2">
            <a:extLst>
              <a:ext uri="{FF2B5EF4-FFF2-40B4-BE49-F238E27FC236}">
                <a16:creationId xmlns:a16="http://schemas.microsoft.com/office/drawing/2014/main" xmlns="" id="{05328109-BF43-024A-B25B-C69E4098CFD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</p:spTree>
    <p:extLst>
      <p:ext uri="{BB962C8B-B14F-4D97-AF65-F5344CB8AC3E}">
        <p14:creationId xmlns:p14="http://schemas.microsoft.com/office/powerpoint/2010/main" val="2145184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ção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Quadro 7">
            <a:extLst>
              <a:ext uri="{FF2B5EF4-FFF2-40B4-BE49-F238E27FC236}">
                <a16:creationId xmlns:a16="http://schemas.microsoft.com/office/drawing/2014/main" xmlns="" id="{53B0C39E-3796-4132-81FF-5A58EAF300A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xmlns="" id="{C8943364-C409-4EE8-8020-9809E6B2B1A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2" name="Espaço Reservado para o Número do Slide 5">
            <a:extLst>
              <a:ext uri="{FF2B5EF4-FFF2-40B4-BE49-F238E27FC236}">
                <a16:creationId xmlns:a16="http://schemas.microsoft.com/office/drawing/2014/main" xmlns="" id="{A67D090F-9522-445C-B984-52BE590455DC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4" name="Título 3">
            <a:extLst>
              <a:ext uri="{FF2B5EF4-FFF2-40B4-BE49-F238E27FC236}">
                <a16:creationId xmlns:a16="http://schemas.microsoft.com/office/drawing/2014/main" xmlns="" id="{00F7C607-177E-BC4B-9F1D-E0CD83EF047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  <p:sp>
        <p:nvSpPr>
          <p:cNvPr id="16" name="Espaço Reservado para Texto 4">
            <a:extLst>
              <a:ext uri="{FF2B5EF4-FFF2-40B4-BE49-F238E27FC236}">
                <a16:creationId xmlns:a16="http://schemas.microsoft.com/office/drawing/2014/main" xmlns="" id="{1F05F3BA-65F5-4621-807B-C8B857D01CA9}"/>
              </a:ext>
            </a:extLst>
          </p:cNvPr>
          <p:cNvSpPr>
            <a:spLocks noGrp="1"/>
          </p:cNvSpPr>
          <p:nvPr>
            <p:ph type="body" sz="quarter" idx="3" hasCustomPrompt="1"/>
          </p:nvPr>
        </p:nvSpPr>
        <p:spPr>
          <a:xfrm>
            <a:off x="6438900" y="1463346"/>
            <a:ext cx="5181600" cy="487003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1">
                <a:solidFill>
                  <a:schemeClr val="accent6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8" name="Espaço reservado para conteúdo 5">
            <a:extLst>
              <a:ext uri="{FF2B5EF4-FFF2-40B4-BE49-F238E27FC236}">
                <a16:creationId xmlns:a16="http://schemas.microsoft.com/office/drawing/2014/main" xmlns="" id="{CDF89E18-CCB2-4D69-AB77-CAB656EC211C}"/>
              </a:ext>
            </a:extLst>
          </p:cNvPr>
          <p:cNvSpPr>
            <a:spLocks noGrp="1"/>
          </p:cNvSpPr>
          <p:nvPr>
            <p:ph sz="quarter" idx="4" hasCustomPrompt="1"/>
          </p:nvPr>
        </p:nvSpPr>
        <p:spPr>
          <a:xfrm>
            <a:off x="6438898" y="2149311"/>
            <a:ext cx="5181601" cy="4040352"/>
          </a:xfrm>
        </p:spPr>
        <p:txBody>
          <a:bodyPr rtlCol="0">
            <a:normAutofit/>
          </a:bodyPr>
          <a:lstStyle>
            <a:lvl1pPr>
              <a:defRPr sz="1400"/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  <p:sp>
        <p:nvSpPr>
          <p:cNvPr id="19" name="Espaço Reservado para Texto 2">
            <a:extLst>
              <a:ext uri="{FF2B5EF4-FFF2-40B4-BE49-F238E27FC236}">
                <a16:creationId xmlns:a16="http://schemas.microsoft.com/office/drawing/2014/main" xmlns="" id="{986F9159-693C-4325-939A-8C6869B2246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446314" y="1463346"/>
            <a:ext cx="5306787" cy="487003"/>
          </a:xfrm>
        </p:spPr>
        <p:txBody>
          <a:bodyPr rtlCol="0" anchor="b">
            <a:normAutofit/>
          </a:bodyPr>
          <a:lstStyle>
            <a:lvl1pPr marL="0" indent="0">
              <a:buNone/>
              <a:defRPr sz="1600" b="1">
                <a:solidFill>
                  <a:schemeClr val="accent3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20" name="Espaço reservado para conteúdo 3">
            <a:extLst>
              <a:ext uri="{FF2B5EF4-FFF2-40B4-BE49-F238E27FC236}">
                <a16:creationId xmlns:a16="http://schemas.microsoft.com/office/drawing/2014/main" xmlns="" id="{BEA361C8-0231-48E8-965E-6BB6D606C9FC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446314" y="2149311"/>
            <a:ext cx="5306789" cy="4040352"/>
          </a:xfrm>
        </p:spPr>
        <p:txBody>
          <a:bodyPr rtlCol="0">
            <a:normAutofit/>
          </a:bodyPr>
          <a:lstStyle>
            <a:lvl1pPr>
              <a:defRPr sz="1400"/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</p:spTree>
    <p:extLst>
      <p:ext uri="{BB962C8B-B14F-4D97-AF65-F5344CB8AC3E}">
        <p14:creationId xmlns:p14="http://schemas.microsoft.com/office/powerpoint/2010/main" val="101596330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ção de fundo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Espaço Reservado para Texto 8">
            <a:extLst>
              <a:ext uri="{FF2B5EF4-FFF2-40B4-BE49-F238E27FC236}">
                <a16:creationId xmlns:a16="http://schemas.microsoft.com/office/drawing/2014/main" xmlns="" id="{FF7966C8-8738-4743-AE43-80F0C197B6C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571500" y="1509626"/>
            <a:ext cx="4900386" cy="334508"/>
          </a:xfrm>
        </p:spPr>
        <p:txBody>
          <a:bodyPr rtlCol="0">
            <a:noAutofit/>
          </a:bodyPr>
          <a:lstStyle>
            <a:lvl1pPr marL="0" indent="0" algn="l">
              <a:buNone/>
              <a:defRPr sz="1600" b="1">
                <a:solidFill>
                  <a:schemeClr val="accent3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0" name="Espaço Reservado para Texto 8">
            <a:extLst>
              <a:ext uri="{FF2B5EF4-FFF2-40B4-BE49-F238E27FC236}">
                <a16:creationId xmlns:a16="http://schemas.microsoft.com/office/drawing/2014/main" xmlns="" id="{3F93C618-7612-42AB-B890-45E85BD492F4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720114" y="1509626"/>
            <a:ext cx="4900386" cy="334508"/>
          </a:xfrm>
        </p:spPr>
        <p:txBody>
          <a:bodyPr rtlCol="0">
            <a:noAutofit/>
          </a:bodyPr>
          <a:lstStyle>
            <a:lvl1pPr marL="0" indent="0" algn="l">
              <a:buNone/>
              <a:defRPr sz="1600" b="1">
                <a:solidFill>
                  <a:schemeClr val="accent6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2" name="Espaço Reservado para Texto 8">
            <a:extLst>
              <a:ext uri="{FF2B5EF4-FFF2-40B4-BE49-F238E27FC236}">
                <a16:creationId xmlns:a16="http://schemas.microsoft.com/office/drawing/2014/main" xmlns="" id="{B1885C44-356C-410C-B697-9BA0E285822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71500" y="2156688"/>
            <a:ext cx="4900386" cy="3561943"/>
          </a:xfrm>
        </p:spPr>
        <p:txBody>
          <a:bodyPr rtlCol="0">
            <a:noAutofit/>
          </a:bodyPr>
          <a:lstStyle>
            <a:lvl1pPr marL="0" indent="0" algn="l"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3" name="Espaço Reservado para Texto 8">
            <a:extLst>
              <a:ext uri="{FF2B5EF4-FFF2-40B4-BE49-F238E27FC236}">
                <a16:creationId xmlns:a16="http://schemas.microsoft.com/office/drawing/2014/main" xmlns="" id="{464BC696-49A6-4328-BB42-5566BAC00F80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720114" y="2156688"/>
            <a:ext cx="4900386" cy="3561943"/>
          </a:xfrm>
        </p:spPr>
        <p:txBody>
          <a:bodyPr rtlCol="0">
            <a:noAutofit/>
          </a:bodyPr>
          <a:lstStyle>
            <a:lvl1pPr marL="0" indent="0" algn="l"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3" name="Título 2">
            <a:extLst>
              <a:ext uri="{FF2B5EF4-FFF2-40B4-BE49-F238E27FC236}">
                <a16:creationId xmlns:a16="http://schemas.microsoft.com/office/drawing/2014/main" xmlns="" id="{E0FB9F81-CC7F-5244-95A6-279BE4B51AB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6314" y="500215"/>
            <a:ext cx="11174186" cy="590931"/>
          </a:xfrm>
        </p:spPr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</p:spTree>
    <p:extLst>
      <p:ext uri="{BB962C8B-B14F-4D97-AF65-F5344CB8AC3E}">
        <p14:creationId xmlns:p14="http://schemas.microsoft.com/office/powerpoint/2010/main" val="14402533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to +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EDEB162-E699-464C-B2EE-136D517A9B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6314" y="500215"/>
            <a:ext cx="11174186" cy="590931"/>
          </a:xfrm>
        </p:spPr>
        <p:txBody>
          <a:bodyPr vert="horz" wrap="square" lIns="91440" tIns="45720" rIns="91440" bIns="45720" rtlCol="0" anchor="ctr">
            <a:spAutoFit/>
          </a:bodyPr>
          <a:lstStyle>
            <a:lvl1pPr>
              <a:defRPr lang="en-GB" sz="3600" spc="-60" dirty="0"/>
            </a:lvl1pPr>
          </a:lstStyle>
          <a:p>
            <a:pPr lvl="0" rtl="0"/>
            <a:r>
              <a:rPr lang="pt-BR" noProof="0"/>
              <a:t>Clique para editar o estilo de título Mestre</a:t>
            </a:r>
          </a:p>
        </p:txBody>
      </p:sp>
      <p:sp>
        <p:nvSpPr>
          <p:cNvPr id="5" name="Espaço Reservado para Imagem 4">
            <a:extLst>
              <a:ext uri="{FF2B5EF4-FFF2-40B4-BE49-F238E27FC236}">
                <a16:creationId xmlns:a16="http://schemas.microsoft.com/office/drawing/2014/main" xmlns="" id="{92C6531E-FB8E-4000-B873-B745C681E2F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1248876"/>
            <a:ext cx="12192000" cy="2119313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9" name="Espaço Reservado para Texto 8">
            <a:extLst>
              <a:ext uri="{FF2B5EF4-FFF2-40B4-BE49-F238E27FC236}">
                <a16:creationId xmlns:a16="http://schemas.microsoft.com/office/drawing/2014/main" xmlns="" id="{FF7966C8-8738-4743-AE43-80F0C197B6C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35240" y="3802065"/>
            <a:ext cx="9784080" cy="334508"/>
          </a:xfrm>
        </p:spPr>
        <p:txBody>
          <a:bodyPr rtlCol="0">
            <a:noAutofit/>
          </a:bodyPr>
          <a:lstStyle>
            <a:lvl1pPr marL="0" indent="0" algn="l">
              <a:buNone/>
              <a:defRPr sz="1600" b="1">
                <a:solidFill>
                  <a:schemeClr val="accent3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2" name="Espaço Reservado para Texto 8">
            <a:extLst>
              <a:ext uri="{FF2B5EF4-FFF2-40B4-BE49-F238E27FC236}">
                <a16:creationId xmlns:a16="http://schemas.microsoft.com/office/drawing/2014/main" xmlns="" id="{B1885C44-356C-410C-B697-9BA0E285822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735240" y="4294303"/>
            <a:ext cx="9784080" cy="1737360"/>
          </a:xfrm>
        </p:spPr>
        <p:txBody>
          <a:bodyPr rtlCol="0">
            <a:noAutofit/>
          </a:bodyPr>
          <a:lstStyle>
            <a:lvl1pPr marL="0" indent="0" algn="l"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xmlns="" id="{05951AB2-D568-4A7E-9408-FADC8BED4119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241479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to + Três Seçõ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5" name="Espaço Reservado para Imagem 4">
            <a:extLst>
              <a:ext uri="{FF2B5EF4-FFF2-40B4-BE49-F238E27FC236}">
                <a16:creationId xmlns:a16="http://schemas.microsoft.com/office/drawing/2014/main" xmlns="" id="{92C6531E-FB8E-4000-B873-B745C681E2F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1248876"/>
            <a:ext cx="12192000" cy="2119313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9" name="Espaço Reservado para Texto 8">
            <a:extLst>
              <a:ext uri="{FF2B5EF4-FFF2-40B4-BE49-F238E27FC236}">
                <a16:creationId xmlns:a16="http://schemas.microsoft.com/office/drawing/2014/main" xmlns="" id="{FF7966C8-8738-4743-AE43-80F0C197B6C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35240" y="3802065"/>
            <a:ext cx="2820761" cy="334508"/>
          </a:xfrm>
        </p:spPr>
        <p:txBody>
          <a:bodyPr rtlCol="0">
            <a:noAutofit/>
          </a:bodyPr>
          <a:lstStyle>
            <a:lvl1pPr marL="0" indent="0" algn="ctr">
              <a:buNone/>
              <a:defRPr sz="1600" b="1">
                <a:solidFill>
                  <a:schemeClr val="accent6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0" name="Espaço Reservado para Texto 8">
            <a:extLst>
              <a:ext uri="{FF2B5EF4-FFF2-40B4-BE49-F238E27FC236}">
                <a16:creationId xmlns:a16="http://schemas.microsoft.com/office/drawing/2014/main" xmlns="" id="{3F93C618-7612-42AB-B890-45E85BD492F4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623026" y="3802065"/>
            <a:ext cx="2820761" cy="334508"/>
          </a:xfrm>
        </p:spPr>
        <p:txBody>
          <a:bodyPr rtlCol="0">
            <a:noAutofit/>
          </a:bodyPr>
          <a:lstStyle>
            <a:lvl1pPr marL="0" indent="0" algn="ctr">
              <a:buNone/>
              <a:defRPr sz="1600" b="1">
                <a:solidFill>
                  <a:schemeClr val="accent3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1" name="Espaço Reservado para Texto 8">
            <a:extLst>
              <a:ext uri="{FF2B5EF4-FFF2-40B4-BE49-F238E27FC236}">
                <a16:creationId xmlns:a16="http://schemas.microsoft.com/office/drawing/2014/main" xmlns="" id="{08664829-F6FB-4E31-BF5C-C895ADF2BA7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8635999" y="3802065"/>
            <a:ext cx="2820761" cy="334508"/>
          </a:xfrm>
        </p:spPr>
        <p:txBody>
          <a:bodyPr rtlCol="0">
            <a:noAutofit/>
          </a:bodyPr>
          <a:lstStyle>
            <a:lvl1pPr marL="0" indent="0" algn="ctr">
              <a:buNone/>
              <a:defRPr sz="1600" b="1">
                <a:solidFill>
                  <a:schemeClr val="accent5">
                    <a:lumMod val="7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2" name="Espaço Reservado para Texto 8">
            <a:extLst>
              <a:ext uri="{FF2B5EF4-FFF2-40B4-BE49-F238E27FC236}">
                <a16:creationId xmlns:a16="http://schemas.microsoft.com/office/drawing/2014/main" xmlns="" id="{B1885C44-356C-410C-B697-9BA0E285822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735240" y="4294303"/>
            <a:ext cx="2820761" cy="1496898"/>
          </a:xfrm>
        </p:spPr>
        <p:txBody>
          <a:bodyPr rtlCol="0">
            <a:noAutofit/>
          </a:bodyPr>
          <a:lstStyle>
            <a:lvl1pPr marL="0" indent="0" algn="l">
              <a:spcAft>
                <a:spcPts val="600"/>
              </a:spcAft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3" name="Espaço Reservado para Texto 8">
            <a:extLst>
              <a:ext uri="{FF2B5EF4-FFF2-40B4-BE49-F238E27FC236}">
                <a16:creationId xmlns:a16="http://schemas.microsoft.com/office/drawing/2014/main" xmlns="" id="{464BC696-49A6-4328-BB42-5566BAC00F80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623026" y="4294303"/>
            <a:ext cx="2820761" cy="1496898"/>
          </a:xfrm>
        </p:spPr>
        <p:txBody>
          <a:bodyPr rtlCol="0">
            <a:noAutofit/>
          </a:bodyPr>
          <a:lstStyle>
            <a:lvl1pPr marL="0" indent="0" algn="l">
              <a:spcAft>
                <a:spcPts val="600"/>
              </a:spcAft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4" name="Espaço Reservado para Texto 8">
            <a:extLst>
              <a:ext uri="{FF2B5EF4-FFF2-40B4-BE49-F238E27FC236}">
                <a16:creationId xmlns:a16="http://schemas.microsoft.com/office/drawing/2014/main" xmlns="" id="{7E9E558E-F7EF-4347-AD3C-FDB2A9BCF618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8635999" y="4294303"/>
            <a:ext cx="2820761" cy="1496898"/>
          </a:xfrm>
        </p:spPr>
        <p:txBody>
          <a:bodyPr rtlCol="0">
            <a:noAutofit/>
          </a:bodyPr>
          <a:lstStyle>
            <a:lvl1pPr marL="0" indent="0" algn="l">
              <a:spcAft>
                <a:spcPts val="600"/>
              </a:spcAft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3" name="Título 2">
            <a:extLst>
              <a:ext uri="{FF2B5EF4-FFF2-40B4-BE49-F238E27FC236}">
                <a16:creationId xmlns:a16="http://schemas.microsoft.com/office/drawing/2014/main" xmlns="" id="{B9AD2AC4-32E8-BC46-848C-BEA37118CB6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</p:spTree>
    <p:extLst>
      <p:ext uri="{BB962C8B-B14F-4D97-AF65-F5344CB8AC3E}">
        <p14:creationId xmlns:p14="http://schemas.microsoft.com/office/powerpoint/2010/main" val="255448194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eia Página Foto +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ço Reservado para Imagem 4">
            <a:extLst>
              <a:ext uri="{FF2B5EF4-FFF2-40B4-BE49-F238E27FC236}">
                <a16:creationId xmlns:a16="http://schemas.microsoft.com/office/drawing/2014/main" xmlns="" id="{679784BB-7CDD-484B-8F47-9CF1D79993F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299200" y="0"/>
            <a:ext cx="5892800" cy="6858000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EDEB162-E699-464C-B2EE-136D517A9B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46314" y="493776"/>
            <a:ext cx="5170715" cy="1089529"/>
          </a:xfrm>
        </p:spPr>
        <p:txBody>
          <a:bodyPr vert="horz" wrap="square" lIns="91440" tIns="45720" rIns="91440" bIns="45720" rtlCol="0" anchor="ctr">
            <a:spAutoFit/>
          </a:bodyPr>
          <a:lstStyle>
            <a:lvl1pPr>
              <a:defRPr lang="en-GB" sz="3600" spc="-60" dirty="0"/>
            </a:lvl1pPr>
          </a:lstStyle>
          <a:p>
            <a:pPr lvl="0" rtl="0"/>
            <a:r>
              <a:rPr lang="pt-BR" noProof="0"/>
              <a:t>Clique para editar o estilo do título Mestre</a:t>
            </a:r>
          </a:p>
        </p:txBody>
      </p:sp>
      <p:sp>
        <p:nvSpPr>
          <p:cNvPr id="9" name="Espaço Reservado para Texto 8">
            <a:extLst>
              <a:ext uri="{FF2B5EF4-FFF2-40B4-BE49-F238E27FC236}">
                <a16:creationId xmlns:a16="http://schemas.microsoft.com/office/drawing/2014/main" xmlns="" id="{FF7966C8-8738-4743-AE43-80F0C197B6C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571499" y="2061165"/>
            <a:ext cx="5045529" cy="334508"/>
          </a:xfrm>
        </p:spPr>
        <p:txBody>
          <a:bodyPr rtlCol="0">
            <a:noAutofit/>
          </a:bodyPr>
          <a:lstStyle>
            <a:lvl1pPr marL="0" indent="0" algn="l">
              <a:buNone/>
              <a:defRPr sz="1600" b="1">
                <a:solidFill>
                  <a:schemeClr val="accent3"/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2" name="Espaço Reservado para Texto 8">
            <a:extLst>
              <a:ext uri="{FF2B5EF4-FFF2-40B4-BE49-F238E27FC236}">
                <a16:creationId xmlns:a16="http://schemas.microsoft.com/office/drawing/2014/main" xmlns="" id="{B1885C44-356C-410C-B697-9BA0E285822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71499" y="2708227"/>
            <a:ext cx="5045529" cy="3561943"/>
          </a:xfrm>
        </p:spPr>
        <p:txBody>
          <a:bodyPr rtlCol="0">
            <a:noAutofit/>
          </a:bodyPr>
          <a:lstStyle>
            <a:lvl1pPr marL="0" indent="0" algn="l">
              <a:buNone/>
              <a:defRPr sz="1400" b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xmlns="" id="{1E6A75B6-7B4E-496F-A846-0FFBB6E1D164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0" name="Espaço reservado para o número do slide 5">
            <a:extLst>
              <a:ext uri="{FF2B5EF4-FFF2-40B4-BE49-F238E27FC236}">
                <a16:creationId xmlns:a16="http://schemas.microsoft.com/office/drawing/2014/main" xmlns="" id="{7648ACB4-9C22-4636-800F-578055A5BC10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387245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luxograma: Documento 3">
            <a:extLst>
              <a:ext uri="{FF2B5EF4-FFF2-40B4-BE49-F238E27FC236}">
                <a16:creationId xmlns:a16="http://schemas.microsoft.com/office/drawing/2014/main" xmlns="" id="{D5C833BC-89A8-4D28-9D63-F45F14D694BF}"/>
              </a:ext>
            </a:extLst>
          </p:cNvPr>
          <p:cNvSpPr/>
          <p:nvPr userDrawn="1"/>
        </p:nvSpPr>
        <p:spPr>
          <a:xfrm flipH="1">
            <a:off x="123987" y="124955"/>
            <a:ext cx="11953415" cy="4408002"/>
          </a:xfrm>
          <a:custGeom>
            <a:avLst/>
            <a:gdLst>
              <a:gd name="connsiteX0" fmla="*/ 0 w 21600"/>
              <a:gd name="connsiteY0" fmla="*/ 0 h 21600"/>
              <a:gd name="connsiteX1" fmla="*/ 21600 w 21600"/>
              <a:gd name="connsiteY1" fmla="*/ 0 h 21600"/>
              <a:gd name="connsiteX2" fmla="*/ 21600 w 21600"/>
              <a:gd name="connsiteY2" fmla="*/ 17322 h 21600"/>
              <a:gd name="connsiteX3" fmla="*/ 0 w 21600"/>
              <a:gd name="connsiteY3" fmla="*/ 20172 h 21600"/>
              <a:gd name="connsiteX4" fmla="*/ 0 w 21600"/>
              <a:gd name="connsiteY4" fmla="*/ 0 h 21600"/>
              <a:gd name="connsiteX0" fmla="*/ 17 w 21617"/>
              <a:gd name="connsiteY0" fmla="*/ 0 h 23765"/>
              <a:gd name="connsiteX1" fmla="*/ 21617 w 21617"/>
              <a:gd name="connsiteY1" fmla="*/ 0 h 23765"/>
              <a:gd name="connsiteX2" fmla="*/ 21617 w 21617"/>
              <a:gd name="connsiteY2" fmla="*/ 17322 h 23765"/>
              <a:gd name="connsiteX3" fmla="*/ 0 w 21617"/>
              <a:gd name="connsiteY3" fmla="*/ 22875 h 23765"/>
              <a:gd name="connsiteX4" fmla="*/ 17 w 21617"/>
              <a:gd name="connsiteY4" fmla="*/ 0 h 23765"/>
              <a:gd name="connsiteX0" fmla="*/ 17 w 21617"/>
              <a:gd name="connsiteY0" fmla="*/ 0 h 24368"/>
              <a:gd name="connsiteX1" fmla="*/ 21617 w 21617"/>
              <a:gd name="connsiteY1" fmla="*/ 0 h 24368"/>
              <a:gd name="connsiteX2" fmla="*/ 21617 w 21617"/>
              <a:gd name="connsiteY2" fmla="*/ 17322 h 24368"/>
              <a:gd name="connsiteX3" fmla="*/ 0 w 21617"/>
              <a:gd name="connsiteY3" fmla="*/ 22875 h 24368"/>
              <a:gd name="connsiteX4" fmla="*/ 17 w 21617"/>
              <a:gd name="connsiteY4" fmla="*/ 0 h 24368"/>
              <a:gd name="connsiteX0" fmla="*/ 17 w 21617"/>
              <a:gd name="connsiteY0" fmla="*/ 0 h 24514"/>
              <a:gd name="connsiteX1" fmla="*/ 21617 w 21617"/>
              <a:gd name="connsiteY1" fmla="*/ 0 h 24514"/>
              <a:gd name="connsiteX2" fmla="*/ 21617 w 21617"/>
              <a:gd name="connsiteY2" fmla="*/ 17322 h 24514"/>
              <a:gd name="connsiteX3" fmla="*/ 0 w 21617"/>
              <a:gd name="connsiteY3" fmla="*/ 22875 h 24514"/>
              <a:gd name="connsiteX4" fmla="*/ 17 w 21617"/>
              <a:gd name="connsiteY4" fmla="*/ 0 h 24514"/>
              <a:gd name="connsiteX0" fmla="*/ 17 w 21617"/>
              <a:gd name="connsiteY0" fmla="*/ 0 h 24569"/>
              <a:gd name="connsiteX1" fmla="*/ 21617 w 21617"/>
              <a:gd name="connsiteY1" fmla="*/ 0 h 24569"/>
              <a:gd name="connsiteX2" fmla="*/ 21617 w 21617"/>
              <a:gd name="connsiteY2" fmla="*/ 17322 h 24569"/>
              <a:gd name="connsiteX3" fmla="*/ 0 w 21617"/>
              <a:gd name="connsiteY3" fmla="*/ 22875 h 24569"/>
              <a:gd name="connsiteX4" fmla="*/ 17 w 21617"/>
              <a:gd name="connsiteY4" fmla="*/ 0 h 24569"/>
              <a:gd name="connsiteX0" fmla="*/ 17 w 21617"/>
              <a:gd name="connsiteY0" fmla="*/ 0 h 24698"/>
              <a:gd name="connsiteX1" fmla="*/ 21617 w 21617"/>
              <a:gd name="connsiteY1" fmla="*/ 0 h 24698"/>
              <a:gd name="connsiteX2" fmla="*/ 21617 w 21617"/>
              <a:gd name="connsiteY2" fmla="*/ 17322 h 24698"/>
              <a:gd name="connsiteX3" fmla="*/ 0 w 21617"/>
              <a:gd name="connsiteY3" fmla="*/ 22875 h 24698"/>
              <a:gd name="connsiteX4" fmla="*/ 17 w 21617"/>
              <a:gd name="connsiteY4" fmla="*/ 0 h 24698"/>
              <a:gd name="connsiteX0" fmla="*/ 17 w 21617"/>
              <a:gd name="connsiteY0" fmla="*/ 0 h 24785"/>
              <a:gd name="connsiteX1" fmla="*/ 21617 w 21617"/>
              <a:gd name="connsiteY1" fmla="*/ 0 h 24785"/>
              <a:gd name="connsiteX2" fmla="*/ 21617 w 21617"/>
              <a:gd name="connsiteY2" fmla="*/ 17322 h 24785"/>
              <a:gd name="connsiteX3" fmla="*/ 0 w 21617"/>
              <a:gd name="connsiteY3" fmla="*/ 22875 h 24785"/>
              <a:gd name="connsiteX4" fmla="*/ 17 w 21617"/>
              <a:gd name="connsiteY4" fmla="*/ 0 h 247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1617" h="24785">
                <a:moveTo>
                  <a:pt x="17" y="0"/>
                </a:moveTo>
                <a:lnTo>
                  <a:pt x="21617" y="0"/>
                </a:lnTo>
                <a:lnTo>
                  <a:pt x="21617" y="17322"/>
                </a:lnTo>
                <a:cubicBezTo>
                  <a:pt x="10919" y="19230"/>
                  <a:pt x="10221" y="28798"/>
                  <a:pt x="0" y="22875"/>
                </a:cubicBezTo>
                <a:cubicBezTo>
                  <a:pt x="6" y="15250"/>
                  <a:pt x="11" y="7625"/>
                  <a:pt x="17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xmlns="" id="{FA174F0C-3444-43F9-9DFF-354C44272A6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94871" y="5603181"/>
            <a:ext cx="9144000" cy="341632"/>
          </a:xfrm>
        </p:spPr>
        <p:txBody>
          <a:bodyPr vert="horz" lIns="91440" tIns="45720" rIns="91440" bIns="45720" rtlCol="0">
            <a:spAutoFit/>
          </a:bodyPr>
          <a:lstStyle>
            <a:lvl1pPr marL="0" indent="0">
              <a:buNone/>
              <a:defRPr lang="en-GB" sz="1800" dirty="0">
                <a:solidFill>
                  <a:schemeClr val="accent2">
                    <a:lumMod val="50000"/>
                  </a:schemeClr>
                </a:solidFill>
                <a:latin typeface="+mn-lt"/>
              </a:defRPr>
            </a:lvl1pPr>
          </a:lstStyle>
          <a:p>
            <a:pPr marL="228600" lvl="0" indent="-228600" rtl="0"/>
            <a:r>
              <a:rPr lang="pt-BR" noProof="0"/>
              <a:t>Subtítulo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0E11612A-63A3-4175-9F77-FA03CCD38D4B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94871" y="4901450"/>
            <a:ext cx="10607040" cy="701731"/>
          </a:xfrm>
        </p:spPr>
        <p:txBody>
          <a:bodyPr vert="horz" lIns="91440" tIns="45720" rIns="91440" bIns="45720" rtlCol="0" anchor="b">
            <a:spAutoFit/>
          </a:bodyPr>
          <a:lstStyle>
            <a:lvl1pPr>
              <a:defRPr lang="en-GB" sz="4400" b="1" dirty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</a:lstStyle>
          <a:p>
            <a:pPr marL="0" lvl="0" rtl="0"/>
            <a:r>
              <a:rPr lang="pt-BR" noProof="0"/>
              <a:t>Título</a:t>
            </a:r>
          </a:p>
        </p:txBody>
      </p:sp>
      <p:sp>
        <p:nvSpPr>
          <p:cNvPr id="11" name="Retângulo 10">
            <a:extLst>
              <a:ext uri="{FF2B5EF4-FFF2-40B4-BE49-F238E27FC236}">
                <a16:creationId xmlns:a16="http://schemas.microsoft.com/office/drawing/2014/main" xmlns="" id="{45C25376-E6F9-4E5A-A81D-E7FA342FB230}"/>
              </a:ext>
            </a:extLst>
          </p:cNvPr>
          <p:cNvSpPr/>
          <p:nvPr userDrawn="1"/>
        </p:nvSpPr>
        <p:spPr>
          <a:xfrm>
            <a:off x="435429" y="4726452"/>
            <a:ext cx="72571" cy="13716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358224042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luxograma: Documento 3">
            <a:extLst>
              <a:ext uri="{FF2B5EF4-FFF2-40B4-BE49-F238E27FC236}">
                <a16:creationId xmlns:a16="http://schemas.microsoft.com/office/drawing/2014/main" xmlns="" id="{7F75D8AF-79DE-4E2B-A15F-8EC66948BC31}"/>
              </a:ext>
            </a:extLst>
          </p:cNvPr>
          <p:cNvSpPr/>
          <p:nvPr userDrawn="1"/>
        </p:nvSpPr>
        <p:spPr>
          <a:xfrm flipH="1" flipV="1">
            <a:off x="114590" y="4581492"/>
            <a:ext cx="11962815" cy="2152681"/>
          </a:xfrm>
          <a:custGeom>
            <a:avLst/>
            <a:gdLst>
              <a:gd name="connsiteX0" fmla="*/ 0 w 21600"/>
              <a:gd name="connsiteY0" fmla="*/ 0 h 21600"/>
              <a:gd name="connsiteX1" fmla="*/ 21600 w 21600"/>
              <a:gd name="connsiteY1" fmla="*/ 0 h 21600"/>
              <a:gd name="connsiteX2" fmla="*/ 21600 w 21600"/>
              <a:gd name="connsiteY2" fmla="*/ 17322 h 21600"/>
              <a:gd name="connsiteX3" fmla="*/ 0 w 21600"/>
              <a:gd name="connsiteY3" fmla="*/ 20172 h 21600"/>
              <a:gd name="connsiteX4" fmla="*/ 0 w 21600"/>
              <a:gd name="connsiteY4" fmla="*/ 0 h 21600"/>
              <a:gd name="connsiteX0" fmla="*/ 17 w 21617"/>
              <a:gd name="connsiteY0" fmla="*/ 0 h 23765"/>
              <a:gd name="connsiteX1" fmla="*/ 21617 w 21617"/>
              <a:gd name="connsiteY1" fmla="*/ 0 h 23765"/>
              <a:gd name="connsiteX2" fmla="*/ 21617 w 21617"/>
              <a:gd name="connsiteY2" fmla="*/ 17322 h 23765"/>
              <a:gd name="connsiteX3" fmla="*/ 0 w 21617"/>
              <a:gd name="connsiteY3" fmla="*/ 22875 h 23765"/>
              <a:gd name="connsiteX4" fmla="*/ 17 w 21617"/>
              <a:gd name="connsiteY4" fmla="*/ 0 h 23765"/>
              <a:gd name="connsiteX0" fmla="*/ 17 w 21617"/>
              <a:gd name="connsiteY0" fmla="*/ 0 h 24368"/>
              <a:gd name="connsiteX1" fmla="*/ 21617 w 21617"/>
              <a:gd name="connsiteY1" fmla="*/ 0 h 24368"/>
              <a:gd name="connsiteX2" fmla="*/ 21617 w 21617"/>
              <a:gd name="connsiteY2" fmla="*/ 17322 h 24368"/>
              <a:gd name="connsiteX3" fmla="*/ 0 w 21617"/>
              <a:gd name="connsiteY3" fmla="*/ 22875 h 24368"/>
              <a:gd name="connsiteX4" fmla="*/ 17 w 21617"/>
              <a:gd name="connsiteY4" fmla="*/ 0 h 24368"/>
              <a:gd name="connsiteX0" fmla="*/ 17 w 21617"/>
              <a:gd name="connsiteY0" fmla="*/ 0 h 24514"/>
              <a:gd name="connsiteX1" fmla="*/ 21617 w 21617"/>
              <a:gd name="connsiteY1" fmla="*/ 0 h 24514"/>
              <a:gd name="connsiteX2" fmla="*/ 21617 w 21617"/>
              <a:gd name="connsiteY2" fmla="*/ 17322 h 24514"/>
              <a:gd name="connsiteX3" fmla="*/ 0 w 21617"/>
              <a:gd name="connsiteY3" fmla="*/ 22875 h 24514"/>
              <a:gd name="connsiteX4" fmla="*/ 17 w 21617"/>
              <a:gd name="connsiteY4" fmla="*/ 0 h 24514"/>
              <a:gd name="connsiteX0" fmla="*/ 17 w 21617"/>
              <a:gd name="connsiteY0" fmla="*/ 0 h 24569"/>
              <a:gd name="connsiteX1" fmla="*/ 21617 w 21617"/>
              <a:gd name="connsiteY1" fmla="*/ 0 h 24569"/>
              <a:gd name="connsiteX2" fmla="*/ 21617 w 21617"/>
              <a:gd name="connsiteY2" fmla="*/ 17322 h 24569"/>
              <a:gd name="connsiteX3" fmla="*/ 0 w 21617"/>
              <a:gd name="connsiteY3" fmla="*/ 22875 h 24569"/>
              <a:gd name="connsiteX4" fmla="*/ 17 w 21617"/>
              <a:gd name="connsiteY4" fmla="*/ 0 h 24569"/>
              <a:gd name="connsiteX0" fmla="*/ 17 w 21617"/>
              <a:gd name="connsiteY0" fmla="*/ 0 h 24698"/>
              <a:gd name="connsiteX1" fmla="*/ 21617 w 21617"/>
              <a:gd name="connsiteY1" fmla="*/ 0 h 24698"/>
              <a:gd name="connsiteX2" fmla="*/ 21617 w 21617"/>
              <a:gd name="connsiteY2" fmla="*/ 17322 h 24698"/>
              <a:gd name="connsiteX3" fmla="*/ 0 w 21617"/>
              <a:gd name="connsiteY3" fmla="*/ 22875 h 24698"/>
              <a:gd name="connsiteX4" fmla="*/ 17 w 21617"/>
              <a:gd name="connsiteY4" fmla="*/ 0 h 24698"/>
              <a:gd name="connsiteX0" fmla="*/ 17 w 21617"/>
              <a:gd name="connsiteY0" fmla="*/ 0 h 24785"/>
              <a:gd name="connsiteX1" fmla="*/ 21617 w 21617"/>
              <a:gd name="connsiteY1" fmla="*/ 0 h 24785"/>
              <a:gd name="connsiteX2" fmla="*/ 21617 w 21617"/>
              <a:gd name="connsiteY2" fmla="*/ 17322 h 24785"/>
              <a:gd name="connsiteX3" fmla="*/ 0 w 21617"/>
              <a:gd name="connsiteY3" fmla="*/ 22875 h 24785"/>
              <a:gd name="connsiteX4" fmla="*/ 17 w 21617"/>
              <a:gd name="connsiteY4" fmla="*/ 0 h 24785"/>
              <a:gd name="connsiteX0" fmla="*/ 34 w 21634"/>
              <a:gd name="connsiteY0" fmla="*/ 0 h 36778"/>
              <a:gd name="connsiteX1" fmla="*/ 21634 w 21634"/>
              <a:gd name="connsiteY1" fmla="*/ 0 h 36778"/>
              <a:gd name="connsiteX2" fmla="*/ 21634 w 21634"/>
              <a:gd name="connsiteY2" fmla="*/ 17322 h 36778"/>
              <a:gd name="connsiteX3" fmla="*/ 0 w 21634"/>
              <a:gd name="connsiteY3" fmla="*/ 35787 h 36778"/>
              <a:gd name="connsiteX4" fmla="*/ 34 w 21634"/>
              <a:gd name="connsiteY4" fmla="*/ 0 h 36778"/>
              <a:gd name="connsiteX0" fmla="*/ 34 w 21634"/>
              <a:gd name="connsiteY0" fmla="*/ 0 h 41874"/>
              <a:gd name="connsiteX1" fmla="*/ 21634 w 21634"/>
              <a:gd name="connsiteY1" fmla="*/ 0 h 41874"/>
              <a:gd name="connsiteX2" fmla="*/ 21634 w 21634"/>
              <a:gd name="connsiteY2" fmla="*/ 17322 h 41874"/>
              <a:gd name="connsiteX3" fmla="*/ 0 w 21634"/>
              <a:gd name="connsiteY3" fmla="*/ 35787 h 41874"/>
              <a:gd name="connsiteX4" fmla="*/ 34 w 21634"/>
              <a:gd name="connsiteY4" fmla="*/ 0 h 41874"/>
              <a:gd name="connsiteX0" fmla="*/ 34 w 21634"/>
              <a:gd name="connsiteY0" fmla="*/ 0 h 42123"/>
              <a:gd name="connsiteX1" fmla="*/ 21634 w 21634"/>
              <a:gd name="connsiteY1" fmla="*/ 0 h 42123"/>
              <a:gd name="connsiteX2" fmla="*/ 21634 w 21634"/>
              <a:gd name="connsiteY2" fmla="*/ 17322 h 42123"/>
              <a:gd name="connsiteX3" fmla="*/ 0 w 21634"/>
              <a:gd name="connsiteY3" fmla="*/ 35787 h 42123"/>
              <a:gd name="connsiteX4" fmla="*/ 34 w 21634"/>
              <a:gd name="connsiteY4" fmla="*/ 0 h 4212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1634" h="42123">
                <a:moveTo>
                  <a:pt x="34" y="0"/>
                </a:moveTo>
                <a:lnTo>
                  <a:pt x="21634" y="0"/>
                </a:lnTo>
                <a:lnTo>
                  <a:pt x="21634" y="17322"/>
                </a:lnTo>
                <a:cubicBezTo>
                  <a:pt x="10970" y="21444"/>
                  <a:pt x="9198" y="56098"/>
                  <a:pt x="0" y="35787"/>
                </a:cubicBezTo>
                <a:cubicBezTo>
                  <a:pt x="6" y="28162"/>
                  <a:pt x="28" y="7625"/>
                  <a:pt x="34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8C9A3716-1F35-4634-B53D-27722735B2D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96686" y="1611383"/>
            <a:ext cx="9666514" cy="746846"/>
          </a:xfrm>
        </p:spPr>
        <p:txBody>
          <a:bodyPr rtlCol="0" anchor="t">
            <a:noAutofit/>
          </a:bodyPr>
          <a:lstStyle>
            <a:lvl1pPr>
              <a:defRPr sz="4800" spc="-15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rtl="0"/>
            <a:r>
              <a:rPr lang="pt-BR" noProof="0"/>
              <a:t>Cabeçalho da Seção 1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xmlns="" id="{F96A4796-E4C0-42FE-9F82-5D46B8789E25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96686" y="2464424"/>
            <a:ext cx="9666514" cy="221599"/>
          </a:xfrm>
        </p:spPr>
        <p:txBody>
          <a:bodyPr tIns="0" bIns="0" rtlCol="0">
            <a:spAutoFit/>
          </a:bodyPr>
          <a:lstStyle>
            <a:lvl1pPr marL="0" indent="0">
              <a:buNone/>
              <a:defRPr sz="1600">
                <a:solidFill>
                  <a:schemeClr val="accent3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pt-BR" noProof="0"/>
              <a:t>Subtítulo</a:t>
            </a:r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xmlns="" id="{560C8850-C2CD-4E0B-AA6F-6B884EB94B4B}"/>
              </a:ext>
            </a:extLst>
          </p:cNvPr>
          <p:cNvSpPr/>
          <p:nvPr userDrawn="1"/>
        </p:nvSpPr>
        <p:spPr>
          <a:xfrm>
            <a:off x="435429" y="1532049"/>
            <a:ext cx="72571" cy="13716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noProof="0"/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xmlns="" id="{80D3D7B7-CDD7-4664-B2D8-6F60FEAEAC45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Espaço reservado para o número do slide 5">
            <a:extLst>
              <a:ext uri="{FF2B5EF4-FFF2-40B4-BE49-F238E27FC236}">
                <a16:creationId xmlns:a16="http://schemas.microsoft.com/office/drawing/2014/main" xmlns="" id="{9E81145E-5F17-4CB6-9E17-ECF3BB38DE75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bg1">
              <a:lumMod val="85000"/>
            </a:schemeClr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tx1"/>
                </a:solidFill>
              </a:rPr>
              <a:pPr rtl="0"/>
              <a:t>‹nº›</a:t>
            </a:fld>
            <a:endParaRPr lang="pt-BR" b="1" noProof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6721932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ois conteúdos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Quadro 7">
            <a:extLst>
              <a:ext uri="{FF2B5EF4-FFF2-40B4-BE49-F238E27FC236}">
                <a16:creationId xmlns:a16="http://schemas.microsoft.com/office/drawing/2014/main" xmlns="" id="{53B0C39E-3796-4132-81FF-5A58EAF300A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xmlns="" id="{C8943364-C409-4EE8-8020-9809E6B2B1A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2" name="Espaço Reservado para o Número do Slide 5">
            <a:extLst>
              <a:ext uri="{FF2B5EF4-FFF2-40B4-BE49-F238E27FC236}">
                <a16:creationId xmlns:a16="http://schemas.microsoft.com/office/drawing/2014/main" xmlns="" id="{A67D090F-9522-445C-B984-52BE590455DC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4" name="Título 3">
            <a:extLst>
              <a:ext uri="{FF2B5EF4-FFF2-40B4-BE49-F238E27FC236}">
                <a16:creationId xmlns:a16="http://schemas.microsoft.com/office/drawing/2014/main" xmlns="" id="{00F7C607-177E-BC4B-9F1D-E0CD83EF047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  <p:sp>
        <p:nvSpPr>
          <p:cNvPr id="11" name="Espaço reservado para conteúdo 2">
            <a:extLst>
              <a:ext uri="{FF2B5EF4-FFF2-40B4-BE49-F238E27FC236}">
                <a16:creationId xmlns:a16="http://schemas.microsoft.com/office/drawing/2014/main" xmlns="" id="{758E3AAF-44AA-41E0-AE18-8B461598AD07}"/>
              </a:ext>
            </a:extLst>
          </p:cNvPr>
          <p:cNvSpPr>
            <a:spLocks noGrp="1"/>
          </p:cNvSpPr>
          <p:nvPr>
            <p:ph sz="half" idx="1" hasCustomPrompt="1"/>
          </p:nvPr>
        </p:nvSpPr>
        <p:spPr>
          <a:xfrm>
            <a:off x="446314" y="1825625"/>
            <a:ext cx="5306787" cy="4351338"/>
          </a:xfrm>
        </p:spPr>
        <p:txBody>
          <a:bodyPr rtlCol="0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  <p:sp>
        <p:nvSpPr>
          <p:cNvPr id="13" name="Espaço reservado para conteúdo 3">
            <a:extLst>
              <a:ext uri="{FF2B5EF4-FFF2-40B4-BE49-F238E27FC236}">
                <a16:creationId xmlns:a16="http://schemas.microsoft.com/office/drawing/2014/main" xmlns="" id="{FC1B8B60-5429-4EF9-93D0-2CCCF562B916}"/>
              </a:ext>
            </a:extLst>
          </p:cNvPr>
          <p:cNvSpPr>
            <a:spLocks noGrp="1"/>
          </p:cNvSpPr>
          <p:nvPr>
            <p:ph sz="half" idx="2" hasCustomPrompt="1"/>
          </p:nvPr>
        </p:nvSpPr>
        <p:spPr>
          <a:xfrm>
            <a:off x="6438900" y="1825625"/>
            <a:ext cx="5181600" cy="4351338"/>
          </a:xfrm>
        </p:spPr>
        <p:txBody>
          <a:bodyPr rtlCol="0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</p:spTree>
    <p:extLst>
      <p:ext uri="{BB962C8B-B14F-4D97-AF65-F5344CB8AC3E}">
        <p14:creationId xmlns:p14="http://schemas.microsoft.com/office/powerpoint/2010/main" val="369470094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údo com Legenda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Quadro 7">
            <a:extLst>
              <a:ext uri="{FF2B5EF4-FFF2-40B4-BE49-F238E27FC236}">
                <a16:creationId xmlns:a16="http://schemas.microsoft.com/office/drawing/2014/main" xmlns="" id="{53B0C39E-3796-4132-81FF-5A58EAF300A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xmlns="" id="{C8943364-C409-4EE8-8020-9809E6B2B1A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2" name="Espaço Reservado para o Número do Slide 5">
            <a:extLst>
              <a:ext uri="{FF2B5EF4-FFF2-40B4-BE49-F238E27FC236}">
                <a16:creationId xmlns:a16="http://schemas.microsoft.com/office/drawing/2014/main" xmlns="" id="{A67D090F-9522-445C-B984-52BE590455DC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4" name="Título 3">
            <a:extLst>
              <a:ext uri="{FF2B5EF4-FFF2-40B4-BE49-F238E27FC236}">
                <a16:creationId xmlns:a16="http://schemas.microsoft.com/office/drawing/2014/main" xmlns="" id="{00F7C607-177E-BC4B-9F1D-E0CD83EF047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9788" y="484744"/>
            <a:ext cx="3932237" cy="1588127"/>
          </a:xfrm>
        </p:spPr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  <p:sp>
        <p:nvSpPr>
          <p:cNvPr id="15" name="Espaço reservado para texto 3">
            <a:extLst>
              <a:ext uri="{FF2B5EF4-FFF2-40B4-BE49-F238E27FC236}">
                <a16:creationId xmlns:a16="http://schemas.microsoft.com/office/drawing/2014/main" xmlns="" id="{9B6692B7-0F8A-4381-96B4-5F358BFD1E90}"/>
              </a:ext>
            </a:extLst>
          </p:cNvPr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 rtlCol="0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xmlns="" id="{B43535EE-90E2-422C-B7AC-4D346E8D6E04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5183188" y="500215"/>
            <a:ext cx="6172200" cy="5368773"/>
          </a:xfrm>
        </p:spPr>
        <p:txBody>
          <a:bodyPr rtlCol="0"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</p:spTree>
    <p:extLst>
      <p:ext uri="{BB962C8B-B14F-4D97-AF65-F5344CB8AC3E}">
        <p14:creationId xmlns:p14="http://schemas.microsoft.com/office/powerpoint/2010/main" val="417642418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m com Legenda"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Quadro 7">
            <a:extLst>
              <a:ext uri="{FF2B5EF4-FFF2-40B4-BE49-F238E27FC236}">
                <a16:creationId xmlns:a16="http://schemas.microsoft.com/office/drawing/2014/main" xmlns="" id="{53B0C39E-3796-4132-81FF-5A58EAF300A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0FA6C5C5-5069-4AE6-8A3D-3F2C6B9506E4}"/>
              </a:ext>
            </a:extLst>
          </p:cNvPr>
          <p:cNvSpPr/>
          <p:nvPr userDrawn="1"/>
        </p:nvSpPr>
        <p:spPr>
          <a:xfrm>
            <a:off x="446314" y="-1"/>
            <a:ext cx="1188720" cy="128016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xmlns="" id="{C8943364-C409-4EE8-8020-9809E6B2B1AA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2" name="Espaço Reservado para o Número do Slide 5">
            <a:extLst>
              <a:ext uri="{FF2B5EF4-FFF2-40B4-BE49-F238E27FC236}">
                <a16:creationId xmlns:a16="http://schemas.microsoft.com/office/drawing/2014/main" xmlns="" id="{A67D090F-9522-445C-B984-52BE590455DC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4" name="Título 3">
            <a:extLst>
              <a:ext uri="{FF2B5EF4-FFF2-40B4-BE49-F238E27FC236}">
                <a16:creationId xmlns:a16="http://schemas.microsoft.com/office/drawing/2014/main" xmlns="" id="{00F7C607-177E-BC4B-9F1D-E0CD83EF047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9788" y="484744"/>
            <a:ext cx="3932237" cy="1588127"/>
          </a:xfrm>
        </p:spPr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  <p:sp>
        <p:nvSpPr>
          <p:cNvPr id="15" name="Espaço reservado para texto 3">
            <a:extLst>
              <a:ext uri="{FF2B5EF4-FFF2-40B4-BE49-F238E27FC236}">
                <a16:creationId xmlns:a16="http://schemas.microsoft.com/office/drawing/2014/main" xmlns="" id="{9B6692B7-0F8A-4381-96B4-5F358BFD1E90}"/>
              </a:ext>
            </a:extLst>
          </p:cNvPr>
          <p:cNvSpPr>
            <a:spLocks noGrp="1"/>
          </p:cNvSpPr>
          <p:nvPr>
            <p:ph type="body" sz="half" idx="2" hasCustomPrompt="1"/>
          </p:nvPr>
        </p:nvSpPr>
        <p:spPr>
          <a:xfrm>
            <a:off x="839788" y="2057400"/>
            <a:ext cx="3932237" cy="3811588"/>
          </a:xfrm>
        </p:spPr>
        <p:txBody>
          <a:bodyPr rtlCol="0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 rtl="0"/>
            <a:r>
              <a:rPr lang="pt-BR" noProof="0"/>
              <a:t>Editar estilos de texto Mestre</a:t>
            </a:r>
          </a:p>
        </p:txBody>
      </p:sp>
      <p:sp>
        <p:nvSpPr>
          <p:cNvPr id="11" name="Espaço Reservado para Imagem 2">
            <a:extLst>
              <a:ext uri="{FF2B5EF4-FFF2-40B4-BE49-F238E27FC236}">
                <a16:creationId xmlns:a16="http://schemas.microsoft.com/office/drawing/2014/main" xmlns="" id="{131CB29F-0BE0-476F-B57A-7638E9BFAE7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500215"/>
            <a:ext cx="6172200" cy="5368773"/>
          </a:xfrm>
        </p:spPr>
        <p:txBody>
          <a:bodyPr rtlCol="0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rtl="0"/>
            <a:r>
              <a:rPr lang="pt-BR" noProof="0" smtClean="0"/>
              <a:t>Clique no ícone para adicionar uma imagem</a:t>
            </a:r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64099649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3343291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e cit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ço Reservado para Imagem 3">
            <a:extLst>
              <a:ext uri="{FF2B5EF4-FFF2-40B4-BE49-F238E27FC236}">
                <a16:creationId xmlns:a16="http://schemas.microsoft.com/office/drawing/2014/main" xmlns="" id="{4E46C0F6-F728-4FF0-A7F3-F6AECCD35B33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120650" y="136525"/>
            <a:ext cx="11950700" cy="6584951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7" name="Espaço Reservado para Texto 6">
            <a:extLst>
              <a:ext uri="{FF2B5EF4-FFF2-40B4-BE49-F238E27FC236}">
                <a16:creationId xmlns:a16="http://schemas.microsoft.com/office/drawing/2014/main" xmlns="" id="{E4DAD220-8CE3-4FF4-957A-1E24442C6565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587500" y="4022725"/>
            <a:ext cx="10033000" cy="1236236"/>
          </a:xfrm>
          <a:solidFill>
            <a:schemeClr val="tx1">
              <a:alpha val="68000"/>
            </a:schemeClr>
          </a:solidFill>
        </p:spPr>
        <p:txBody>
          <a:bodyPr lIns="274320" tIns="274320" rIns="274320" bIns="274320" rtlCol="0" anchor="ctr">
            <a:spAutoFit/>
          </a:bodyPr>
          <a:lstStyle>
            <a:lvl1pPr marL="0" indent="0">
              <a:lnSpc>
                <a:spcPct val="100000"/>
              </a:lnSpc>
              <a:buNone/>
              <a:defRPr sz="1800" b="0">
                <a:solidFill>
                  <a:schemeClr val="bg1"/>
                </a:solidFill>
              </a:defRPr>
            </a:lvl1pPr>
          </a:lstStyle>
          <a:p>
            <a:pPr lvl="0" rtl="0"/>
            <a:r>
              <a:rPr lang="pt-BR" noProof="0"/>
              <a:t>Editar estilos de texto Mestre</a:t>
            </a:r>
          </a:p>
          <a:p>
            <a:pPr lvl="0" rtl="0"/>
            <a:endParaRPr lang="pt-BR" noProof="0"/>
          </a:p>
        </p:txBody>
      </p:sp>
      <p:sp>
        <p:nvSpPr>
          <p:cNvPr id="8" name="Espaço Reservado para Texto 6">
            <a:extLst>
              <a:ext uri="{FF2B5EF4-FFF2-40B4-BE49-F238E27FC236}">
                <a16:creationId xmlns:a16="http://schemas.microsoft.com/office/drawing/2014/main" xmlns="" id="{58FDDD78-44AA-4B92-90B8-DFC56D688C5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336550" y="3269342"/>
            <a:ext cx="1155366" cy="2576090"/>
          </a:xfrm>
          <a:noFill/>
        </p:spPr>
        <p:txBody>
          <a:bodyPr wrap="square" lIns="182880" tIns="182880" rIns="182880" bIns="91440" rtlCol="0">
            <a:spAutoFit/>
          </a:bodyPr>
          <a:lstStyle>
            <a:lvl1pPr marL="0" indent="0">
              <a:buNone/>
              <a:defRPr sz="16600" b="1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 rtl="0"/>
            <a:r>
              <a:rPr lang="pt-BR" noProof="0"/>
              <a:t>“</a:t>
            </a:r>
          </a:p>
        </p:txBody>
      </p:sp>
      <p:sp>
        <p:nvSpPr>
          <p:cNvPr id="9" name="Moldura 8">
            <a:extLst>
              <a:ext uri="{FF2B5EF4-FFF2-40B4-BE49-F238E27FC236}">
                <a16:creationId xmlns:a16="http://schemas.microsoft.com/office/drawing/2014/main" xmlns="" id="{0283712C-6C33-4303-985C-6493AAFAF405}"/>
              </a:ext>
            </a:extLst>
          </p:cNvPr>
          <p:cNvSpPr/>
          <p:nvPr userDrawn="1"/>
        </p:nvSpPr>
        <p:spPr>
          <a:xfrm>
            <a:off x="-2" y="0"/>
            <a:ext cx="12192001" cy="6858000"/>
          </a:xfrm>
          <a:prstGeom prst="frame">
            <a:avLst>
              <a:gd name="adj1" fmla="val 1736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xmlns="" id="{5793B617-BDEC-4471-BF16-3ADF8D92DD69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11" name="Espaço reservado para o número do slide 5">
            <a:extLst>
              <a:ext uri="{FF2B5EF4-FFF2-40B4-BE49-F238E27FC236}">
                <a16:creationId xmlns:a16="http://schemas.microsoft.com/office/drawing/2014/main" xmlns="" id="{33D238BD-C38B-4BEB-92A5-657AAB9C5351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50E81040-AE93-4763-96F3-062F0F2D8F1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rtlCol="0"/>
          <a:lstStyle/>
          <a:p>
            <a:pPr rtl="0"/>
            <a:r>
              <a:rPr lang="pt-BR" noProof="0"/>
              <a:t>Clique para editar o estilo de título Mestre</a:t>
            </a:r>
          </a:p>
        </p:txBody>
      </p:sp>
    </p:spTree>
    <p:extLst>
      <p:ext uri="{BB962C8B-B14F-4D97-AF65-F5344CB8AC3E}">
        <p14:creationId xmlns:p14="http://schemas.microsoft.com/office/powerpoint/2010/main" val="207014396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e Agradecime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ço Reservado para Imagem 3">
            <a:extLst>
              <a:ext uri="{FF2B5EF4-FFF2-40B4-BE49-F238E27FC236}">
                <a16:creationId xmlns:a16="http://schemas.microsoft.com/office/drawing/2014/main" xmlns="" id="{7C719AD2-39D2-425C-90E5-8FD2D783ADD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6858000"/>
          </a:xfrm>
          <a:solidFill>
            <a:schemeClr val="bg1">
              <a:lumMod val="95000"/>
            </a:schemeClr>
          </a:solidFill>
        </p:spPr>
        <p:txBody>
          <a:bodyPr vert="horz" wrap="square" lIns="91440" tIns="45720" rIns="91440" bIns="45720" rtlCol="0" anchor="ctr" anchorCtr="1">
            <a:noAutofit/>
          </a:bodyPr>
          <a:lstStyle>
            <a:lvl1pPr marL="0" indent="0">
              <a:buNone/>
              <a:defRPr lang="en-GB" sz="1800"/>
            </a:lvl1pPr>
          </a:lstStyle>
          <a:p>
            <a:pPr marL="228600" lvl="0" indent="-228600" algn="ctr" rtl="0"/>
            <a:r>
              <a:rPr lang="pt-BR" noProof="0"/>
              <a:t>Inserir imagem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xmlns="" id="{0E11612A-63A3-4175-9F77-FA03CCD38D4B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94871" y="4901450"/>
            <a:ext cx="4907643" cy="701731"/>
          </a:xfrm>
        </p:spPr>
        <p:txBody>
          <a:bodyPr vert="horz" wrap="square" lIns="91440" tIns="45720" rIns="91440" bIns="45720" rtlCol="0" anchor="b">
            <a:spAutoFit/>
          </a:bodyPr>
          <a:lstStyle>
            <a:lvl1pPr>
              <a:defRPr lang="en-GB" sz="4400" b="1" spc="-150" dirty="0">
                <a:solidFill>
                  <a:schemeClr val="bg1"/>
                </a:solidFill>
                <a:latin typeface="+mj-lt"/>
              </a:defRPr>
            </a:lvl1pPr>
          </a:lstStyle>
          <a:p>
            <a:pPr marL="0" lvl="0" rtl="0"/>
            <a:r>
              <a:rPr lang="pt-BR" noProof="0"/>
              <a:t>Obrigado</a:t>
            </a:r>
          </a:p>
        </p:txBody>
      </p:sp>
    </p:spTree>
    <p:extLst>
      <p:ext uri="{BB962C8B-B14F-4D97-AF65-F5344CB8AC3E}">
        <p14:creationId xmlns:p14="http://schemas.microsoft.com/office/powerpoint/2010/main" val="7341928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xmlns="" id="{FE1B3994-EC85-4CEE-B849-7AE33810F5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6314" y="500215"/>
            <a:ext cx="11174186" cy="590931"/>
          </a:xfrm>
          <a:prstGeom prst="rect">
            <a:avLst/>
          </a:prstGeom>
        </p:spPr>
        <p:txBody>
          <a:bodyPr vert="horz" wrap="square" lIns="91440" tIns="45720" rIns="91440" bIns="45720" rtlCol="0" anchor="ctr">
            <a:spAutoFit/>
          </a:bodyPr>
          <a:lstStyle/>
          <a:p>
            <a:pPr lvl="0" rtl="0"/>
            <a:r>
              <a:rPr lang="pt-BR" noProof="0"/>
              <a:t>Clique para editar o estilo de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xmlns="" id="{EE88709A-CA63-4EAC-968C-8873D088E69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46314" y="1253331"/>
            <a:ext cx="11174186" cy="477009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pt-BR" noProof="0"/>
              <a:t>Editar estilos de texto Mestre</a:t>
            </a:r>
          </a:p>
          <a:p>
            <a:pPr lvl="1" rtl="0"/>
            <a:r>
              <a:rPr lang="pt-BR" noProof="0"/>
              <a:t>Segundo nível</a:t>
            </a:r>
          </a:p>
          <a:p>
            <a:pPr lvl="2" rtl="0"/>
            <a:r>
              <a:rPr lang="pt-BR" noProof="0"/>
              <a:t>Terceiro nível</a:t>
            </a:r>
          </a:p>
          <a:p>
            <a:pPr lvl="3" rtl="0"/>
            <a:r>
              <a:rPr lang="pt-BR" noProof="0"/>
              <a:t>Quarto nível</a:t>
            </a:r>
          </a:p>
          <a:p>
            <a:pPr lvl="4" rtl="0"/>
            <a:r>
              <a:rPr lang="pt-BR" noProof="0"/>
              <a:t>Quinto nível</a:t>
            </a:r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xmlns="" id="{6BBA3C17-8AAC-4933-A7DA-CD7D3F840BE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46314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+mj-lt"/>
              </a:defRPr>
            </a:lvl1pPr>
          </a:lstStyle>
          <a:p>
            <a:pPr rtl="0"/>
            <a:endParaRPr lang="pt-BR" noProof="0"/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xmlns="" id="{72B1D122-60D0-8B4D-896A-2A770C0B6343}"/>
              </a:ext>
            </a:extLst>
          </p:cNvPr>
          <p:cNvSpPr/>
          <p:nvPr userDrawn="1"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 noProof="0">
              <a:solidFill>
                <a:schemeClr val="tx1"/>
              </a:solidFill>
            </a:endParaRPr>
          </a:p>
        </p:txBody>
      </p:sp>
      <p:sp>
        <p:nvSpPr>
          <p:cNvPr id="8" name="Espaço Reservado para o Número do Slide 5">
            <a:extLst>
              <a:ext uri="{FF2B5EF4-FFF2-40B4-BE49-F238E27FC236}">
                <a16:creationId xmlns:a16="http://schemas.microsoft.com/office/drawing/2014/main" xmlns="" id="{6B5B9FA1-1805-A944-AC99-868579EBA1AD}"/>
              </a:ext>
            </a:extLst>
          </p:cNvPr>
          <p:cNvSpPr txBox="1">
            <a:spLocks/>
          </p:cNvSpPr>
          <p:nvPr userDrawn="1"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noProof="0" smtClean="0">
                <a:solidFill>
                  <a:schemeClr val="bg1"/>
                </a:solidFill>
              </a:rPr>
              <a:pPr rtl="0"/>
              <a:t>‹nº›</a:t>
            </a:fld>
            <a:endParaRPr lang="pt-BR" b="1" noProof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815756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61" r:id="rId4"/>
    <p:sldLayoutId id="2147483662" r:id="rId5"/>
    <p:sldLayoutId id="2147483650" r:id="rId6"/>
    <p:sldLayoutId id="2147483668" r:id="rId7"/>
    <p:sldLayoutId id="2147483674" r:id="rId8"/>
    <p:sldLayoutId id="2147483666" r:id="rId9"/>
    <p:sldLayoutId id="2147483664" r:id="rId10"/>
    <p:sldLayoutId id="2147483663" r:id="rId11"/>
    <p:sldLayoutId id="2147483667" r:id="rId12"/>
    <p:sldLayoutId id="2147483671" r:id="rId13"/>
    <p:sldLayoutId id="2147483672" r:id="rId14"/>
    <p:sldLayoutId id="2147483673" r:id="rId15"/>
    <p:sldLayoutId id="2147483675" r:id="rId16"/>
    <p:sldLayoutId id="2147483676" r:id="rId17"/>
    <p:sldLayoutId id="2147483665" r:id="rId18"/>
    <p:sldLayoutId id="2147483669" r:id="rId19"/>
    <p:sldLayoutId id="2147483670" r:id="rId20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GB" sz="3600" b="1" kern="1200" spc="-60" baseline="0" dirty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b="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b="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b="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b="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b="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  <p15:guide id="3" pos="360" userDrawn="1">
          <p15:clr>
            <a:srgbClr val="F26B43"/>
          </p15:clr>
        </p15:guide>
        <p15:guide id="4" pos="7320" userDrawn="1">
          <p15:clr>
            <a:srgbClr val="F26B43"/>
          </p15:clr>
        </p15:guide>
        <p15:guide id="5" orient="horz" pos="360" userDrawn="1">
          <p15:clr>
            <a:srgbClr val="F26B43"/>
          </p15:clr>
        </p15:guide>
        <p15:guide id="6" orient="horz" pos="396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image" Target="../media/image11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emf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emf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Espaço Reservado para Imagem 8" descr="Tartaruga no oceano">
            <a:extLst>
              <a:ext uri="{FF2B5EF4-FFF2-40B4-BE49-F238E27FC236}">
                <a16:creationId xmlns:a16="http://schemas.microsoft.com/office/drawing/2014/main" xmlns="" id="{1BF8833C-D907-D24E-949C-65190DF62995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 rotWithShape="1">
          <a:blip r:embed="rId3"/>
          <a:srcRect l="-101" t="28284" r="101" b="22912"/>
          <a:stretch/>
        </p:blipFill>
        <p:spPr>
          <a:xfrm>
            <a:off x="1" y="0"/>
            <a:ext cx="12191999" cy="2852927"/>
          </a:xfrm>
        </p:spPr>
      </p:pic>
      <p:sp>
        <p:nvSpPr>
          <p:cNvPr id="51" name="Título 50">
            <a:extLst>
              <a:ext uri="{FF2B5EF4-FFF2-40B4-BE49-F238E27FC236}">
                <a16:creationId xmlns:a16="http://schemas.microsoft.com/office/drawing/2014/main" xmlns="" id="{D8694222-4D81-4A9A-93A2-23C89102F23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75929" y="4415779"/>
            <a:ext cx="10607040" cy="1089529"/>
          </a:xfrm>
        </p:spPr>
        <p:txBody>
          <a:bodyPr rtlCol="0"/>
          <a:lstStyle/>
          <a:p>
            <a:pPr algn="ctr" rtl="0"/>
            <a:r>
              <a:rPr lang="pt-BR" sz="3600" dirty="0"/>
              <a:t>	</a:t>
            </a:r>
            <a:r>
              <a:rPr lang="pt-BR" sz="3600" dirty="0" smtClean="0"/>
              <a:t>Derrame de óleo n</a:t>
            </a:r>
            <a:r>
              <a:rPr lang="pt-BR" sz="3600" dirty="0" smtClean="0"/>
              <a:t>a </a:t>
            </a:r>
            <a:br>
              <a:rPr lang="pt-BR" sz="3600" dirty="0" smtClean="0"/>
            </a:br>
            <a:r>
              <a:rPr lang="pt-BR" sz="3600" dirty="0" smtClean="0"/>
              <a:t>costa cearense </a:t>
            </a:r>
            <a:r>
              <a:rPr lang="pt-BR" sz="3600" dirty="0"/>
              <a:t>e</a:t>
            </a:r>
            <a:r>
              <a:rPr lang="pt-BR" sz="3600" dirty="0" smtClean="0"/>
              <a:t> brasileira: impactos e desafios</a:t>
            </a:r>
            <a:endParaRPr lang="pt-BR" sz="3600" dirty="0"/>
          </a:p>
        </p:txBody>
      </p:sp>
      <p:sp>
        <p:nvSpPr>
          <p:cNvPr id="52" name="Subtítulo 51">
            <a:extLst>
              <a:ext uri="{FF2B5EF4-FFF2-40B4-BE49-F238E27FC236}">
                <a16:creationId xmlns:a16="http://schemas.microsoft.com/office/drawing/2014/main" xmlns="" id="{46FF1827-B46B-4BC4-8665-8914CF45DE0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94871" y="5603181"/>
            <a:ext cx="9144000" cy="590931"/>
          </a:xfrm>
        </p:spPr>
        <p:txBody>
          <a:bodyPr rtlCol="0"/>
          <a:lstStyle/>
          <a:p>
            <a:pPr rtl="0"/>
            <a:r>
              <a:rPr lang="pt-BR" b="1" dirty="0" smtClean="0"/>
              <a:t>Soraya </a:t>
            </a:r>
            <a:r>
              <a:rPr lang="pt-BR" b="1" dirty="0" err="1" smtClean="0"/>
              <a:t>Vanini</a:t>
            </a:r>
            <a:r>
              <a:rPr lang="pt-BR" b="1" dirty="0" smtClean="0"/>
              <a:t> </a:t>
            </a:r>
            <a:r>
              <a:rPr lang="pt-BR" b="1" dirty="0" smtClean="0"/>
              <a:t>Tupinambá- Assessora de meio ambiente do Mandato </a:t>
            </a:r>
            <a:r>
              <a:rPr lang="pt-BR" b="1" dirty="0" smtClean="0"/>
              <a:t>“E Tempo de </a:t>
            </a:r>
            <a:r>
              <a:rPr lang="pt-BR" b="1" dirty="0" smtClean="0"/>
              <a:t>Resistência” -  </a:t>
            </a:r>
            <a:r>
              <a:rPr lang="pt-BR" b="1" dirty="0" smtClean="0"/>
              <a:t>Dep. Renato </a:t>
            </a:r>
            <a:r>
              <a:rPr lang="pt-BR" b="1" dirty="0" err="1" smtClean="0"/>
              <a:t>Roseno</a:t>
            </a:r>
            <a:r>
              <a:rPr lang="pt-BR" b="1" dirty="0" smtClean="0"/>
              <a:t> - </a:t>
            </a:r>
            <a:r>
              <a:rPr lang="pt-BR" b="1" dirty="0" smtClean="0"/>
              <a:t>PSOL CE”</a:t>
            </a:r>
            <a:endParaRPr lang="pt-BR" b="1"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15531" y="1754662"/>
            <a:ext cx="3649420" cy="2324675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sq">
            <a:solidFill>
              <a:srgbClr val="FFFFFF"/>
            </a:solidFill>
            <a:miter lim="800000"/>
          </a:ln>
          <a:effectLst>
            <a:outerShdw blurRad="65000" dist="50800" dir="12900000" kx="195000" ky="145000" algn="tl" rotWithShape="0">
              <a:srgbClr val="000000">
                <a:alpha val="30000"/>
              </a:srgbClr>
            </a:outerShdw>
          </a:effectLst>
          <a:scene3d>
            <a:camera prst="orthographicFront">
              <a:rot lat="0" lon="0" rev="360000"/>
            </a:camera>
            <a:lightRig rig="twoPt" dir="t">
              <a:rot lat="0" lon="0" rev="7200000"/>
            </a:lightRig>
          </a:scene3d>
          <a:sp3d contourW="12700">
            <a:bevelT w="25400" h="19050"/>
            <a:contourClr>
              <a:srgbClr val="969696"/>
            </a:contourClr>
          </a:sp3d>
        </p:spPr>
      </p:pic>
    </p:spTree>
    <p:extLst>
      <p:ext uri="{BB962C8B-B14F-4D97-AF65-F5344CB8AC3E}">
        <p14:creationId xmlns:p14="http://schemas.microsoft.com/office/powerpoint/2010/main" val="3830756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Espaço Reservado para Imagem 8" descr="Imagem da capa, peixe grande">
            <a:extLst>
              <a:ext uri="{FF2B5EF4-FFF2-40B4-BE49-F238E27FC236}">
                <a16:creationId xmlns:a16="http://schemas.microsoft.com/office/drawing/2014/main" xmlns="" id="{8557C52B-FF7B-4358-81A2-8E139E5C53DE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/>
      </p:pic>
      <p:sp>
        <p:nvSpPr>
          <p:cNvPr id="51" name="Título 50">
            <a:extLst>
              <a:ext uri="{FF2B5EF4-FFF2-40B4-BE49-F238E27FC236}">
                <a16:creationId xmlns:a16="http://schemas.microsoft.com/office/drawing/2014/main" xmlns="" id="{D8694222-4D81-4A9A-93A2-23C89102F23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94871" y="4901450"/>
            <a:ext cx="10607040" cy="701731"/>
          </a:xfrm>
        </p:spPr>
        <p:txBody>
          <a:bodyPr rtlCol="0"/>
          <a:lstStyle/>
          <a:p>
            <a:pPr rtl="0"/>
            <a:r>
              <a:rPr lang="pt-BR" dirty="0" smtClean="0"/>
              <a:t>Como se encontra a situação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603240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Espaço Reservado para Texto 20">
            <a:extLst>
              <a:ext uri="{FF2B5EF4-FFF2-40B4-BE49-F238E27FC236}">
                <a16:creationId xmlns:a16="http://schemas.microsoft.com/office/drawing/2014/main" xmlns="" id="{67FDC6DC-D5D3-413E-A73C-6CC86E9646B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944988" y="5718631"/>
            <a:ext cx="4900386" cy="334508"/>
          </a:xfrm>
        </p:spPr>
        <p:txBody>
          <a:bodyPr rtlCol="0"/>
          <a:lstStyle/>
          <a:p>
            <a:pPr rtl="0"/>
            <a:r>
              <a:rPr lang="pt-BR" dirty="0" smtClean="0"/>
              <a:t>ZONA COSTEIRA BRASILEIRA</a:t>
            </a:r>
            <a:endParaRPr lang="pt-BR" dirty="0"/>
          </a:p>
        </p:txBody>
      </p:sp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5788" y="277099"/>
            <a:ext cx="7134150" cy="64118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14287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m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0131"/>
          <a:stretch/>
        </p:blipFill>
        <p:spPr>
          <a:xfrm>
            <a:off x="22859" y="0"/>
            <a:ext cx="6170362" cy="6414867"/>
          </a:xfrm>
          <a:prstGeom prst="rect">
            <a:avLst/>
          </a:prstGeom>
        </p:spPr>
      </p:pic>
      <p:pic>
        <p:nvPicPr>
          <p:cNvPr id="8" name="Imagem 7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9426"/>
          <a:stretch/>
        </p:blipFill>
        <p:spPr>
          <a:xfrm>
            <a:off x="5839781" y="548640"/>
            <a:ext cx="6376134" cy="6147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51929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861452" cy="68954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21940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7452" y="118078"/>
            <a:ext cx="9495693" cy="67423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3601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80431" y="1564086"/>
            <a:ext cx="3082080" cy="4702831"/>
          </a:xfrm>
          <a:prstGeom prst="rect">
            <a:avLst/>
          </a:prstGeom>
        </p:spPr>
      </p:pic>
      <p:pic>
        <p:nvPicPr>
          <p:cNvPr id="3" name="Imagem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84634" y="1899138"/>
            <a:ext cx="5394270" cy="26735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22963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 rotWithShape="1">
          <a:blip r:embed="rId2"/>
          <a:srcRect l="1406" t="14038" r="-1406" b="-14038"/>
          <a:stretch/>
        </p:blipFill>
        <p:spPr>
          <a:xfrm>
            <a:off x="-170424" y="671732"/>
            <a:ext cx="13011150" cy="7315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907190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/>
          <p:cNvSpPr>
            <a:spLocks noGrp="1"/>
          </p:cNvSpPr>
          <p:nvPr>
            <p:ph type="ctrTitle"/>
          </p:nvPr>
        </p:nvSpPr>
        <p:spPr>
          <a:xfrm>
            <a:off x="1327917" y="653007"/>
            <a:ext cx="10607040" cy="701731"/>
          </a:xfrm>
        </p:spPr>
        <p:txBody>
          <a:bodyPr/>
          <a:lstStyle/>
          <a:p>
            <a:r>
              <a:rPr lang="pt-BR" dirty="0" smtClean="0"/>
              <a:t>Contaminação de meios marinhos</a:t>
            </a:r>
            <a:endParaRPr lang="pt-BR" dirty="0"/>
          </a:p>
        </p:txBody>
      </p:sp>
      <p:sp>
        <p:nvSpPr>
          <p:cNvPr id="5" name="Espaço Reservado para Conteúdo 12">
            <a:extLst>
              <a:ext uri="{FF2B5EF4-FFF2-40B4-BE49-F238E27FC236}">
                <a16:creationId xmlns:a16="http://schemas.microsoft.com/office/drawing/2014/main" xmlns="" id="{265BEEEB-C965-402F-B778-B1CD1494ACE6}"/>
              </a:ext>
            </a:extLst>
          </p:cNvPr>
          <p:cNvSpPr txBox="1">
            <a:spLocks/>
          </p:cNvSpPr>
          <p:nvPr/>
        </p:nvSpPr>
        <p:spPr>
          <a:xfrm>
            <a:off x="446315" y="1463040"/>
            <a:ext cx="8030935" cy="8512074"/>
          </a:xfrm>
          <a:prstGeom prst="rect">
            <a:avLst/>
          </a:prstGeom>
        </p:spPr>
        <p:txBody>
          <a:bodyPr vert="horz" lIns="91440" tIns="45720" rIns="91440" bIns="45720" rtlCol="0">
            <a:sp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lang="en-GB" sz="1800" b="0" kern="1200" dirty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t-BR" noProof="1" smtClean="0"/>
              <a:t>Diferentes tipos de danos provocados por derrame de hidrocarbonetos:</a:t>
            </a:r>
          </a:p>
          <a:p>
            <a:endParaRPr lang="pt-BR" noProof="1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400" b="1" noProof="1" smtClean="0"/>
              <a:t>Praias de areia :     1 – 2 anos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pt-BR" sz="2400" b="1" noProof="1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400" b="1" noProof="1" smtClean="0"/>
              <a:t>Costas rochosas expostas :  1-3 anos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pt-BR" sz="2400" b="1" noProof="1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400" b="1" noProof="1" smtClean="0"/>
              <a:t>Costas rochosas protegidas :    1 – 5 anos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pt-BR" sz="2400" b="1" noProof="1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400" b="1" noProof="1" smtClean="0"/>
              <a:t>Marismas :     3 a 5 anos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pt-BR" sz="2400" b="1" noProof="1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400" b="1" noProof="1" smtClean="0"/>
              <a:t>Manguezais :    10 anos e mais</a:t>
            </a:r>
          </a:p>
          <a:p>
            <a:endParaRPr lang="pt-BR" noProof="1"/>
          </a:p>
          <a:p>
            <a:endParaRPr lang="pt-BR" noProof="1" smtClean="0"/>
          </a:p>
          <a:p>
            <a:endParaRPr lang="pt-BR" noProof="1"/>
          </a:p>
          <a:p>
            <a:endParaRPr lang="pt-BR" noProof="1" smtClean="0"/>
          </a:p>
          <a:p>
            <a:endParaRPr lang="pt-BR" noProof="1"/>
          </a:p>
          <a:p>
            <a:endParaRPr lang="pt-BR" noProof="1" smtClean="0"/>
          </a:p>
          <a:p>
            <a:endParaRPr lang="pt-BR" noProof="1" smtClean="0"/>
          </a:p>
          <a:p>
            <a:endParaRPr lang="pt-BR" noProof="1" smtClean="0"/>
          </a:p>
          <a:p>
            <a:endParaRPr lang="pt-BR" noProof="1"/>
          </a:p>
        </p:txBody>
      </p:sp>
    </p:spTree>
    <p:extLst>
      <p:ext uri="{BB962C8B-B14F-4D97-AF65-F5344CB8AC3E}">
        <p14:creationId xmlns:p14="http://schemas.microsoft.com/office/powerpoint/2010/main" val="37338451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18645" y="218941"/>
            <a:ext cx="6186316" cy="4829577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5427" y="4550553"/>
            <a:ext cx="7051135" cy="2449116"/>
          </a:xfrm>
          <a:prstGeom prst="rect">
            <a:avLst/>
          </a:prstGeom>
        </p:spPr>
      </p:pic>
      <p:pic>
        <p:nvPicPr>
          <p:cNvPr id="7" name="Imagem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5427" y="925317"/>
            <a:ext cx="5076897" cy="23521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63265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6320" y="598424"/>
            <a:ext cx="10058400" cy="5441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445246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3925" y="323850"/>
            <a:ext cx="10058400" cy="60387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88413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9654" y="-180704"/>
            <a:ext cx="10552692" cy="7219407"/>
          </a:xfrm>
          <a:prstGeom prst="rect">
            <a:avLst/>
          </a:prstGeom>
        </p:spPr>
      </p:pic>
      <p:pic>
        <p:nvPicPr>
          <p:cNvPr id="6" name="Imagem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54266" y="135937"/>
            <a:ext cx="9283468" cy="6586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81182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283632" y="-782321"/>
            <a:ext cx="14759264" cy="8422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6927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03680" y="528320"/>
            <a:ext cx="10058400" cy="5657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0557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37096" y="346622"/>
            <a:ext cx="4975904" cy="62236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03309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2">
            <a:extLst>
              <a:ext uri="{FF2B5EF4-FFF2-40B4-BE49-F238E27FC236}">
                <a16:creationId xmlns:a16="http://schemas.microsoft.com/office/drawing/2014/main" xmlns="" id="{31D4E439-7AFE-41C2-9561-67F5879CAB8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pt-BR" dirty="0" smtClean="0"/>
              <a:t>Maiores problemas na atualidade em relação ao óleo</a:t>
            </a:r>
            <a:endParaRPr lang="pt-BR" dirty="0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xmlns="" id="{B2C7B128-5866-4067-9B7F-0E73E6CBFB2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 rtlCol="0"/>
          <a:lstStyle/>
          <a:p>
            <a:pPr rtl="0"/>
            <a:r>
              <a:rPr lang="pt-BR"/>
              <a:t>Subtítulo</a:t>
            </a:r>
          </a:p>
        </p:txBody>
      </p:sp>
      <p:pic>
        <p:nvPicPr>
          <p:cNvPr id="11" name="Espaço Reservado para Imagem 10" descr="Imagem de destaque de slide do divisor">
            <a:extLst>
              <a:ext uri="{FF2B5EF4-FFF2-40B4-BE49-F238E27FC236}">
                <a16:creationId xmlns:a16="http://schemas.microsoft.com/office/drawing/2014/main" xmlns="" id="{E8D5AD70-28A1-4A01-AE97-1F4CBFF4990F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/>
      </p:pic>
      <p:sp>
        <p:nvSpPr>
          <p:cNvPr id="16" name="Retângulo 15" descr="Bloco de plano de fundo do número do slide">
            <a:extLst>
              <a:ext uri="{FF2B5EF4-FFF2-40B4-BE49-F238E27FC236}">
                <a16:creationId xmlns:a16="http://schemas.microsoft.com/office/drawing/2014/main" xmlns="" id="{4EB8303B-9502-480C-9C51-6EF9094D5E4F}"/>
              </a:ext>
            </a:extLst>
          </p:cNvPr>
          <p:cNvSpPr/>
          <p:nvPr/>
        </p:nvSpPr>
        <p:spPr>
          <a:xfrm>
            <a:off x="11360016" y="6369050"/>
            <a:ext cx="335909" cy="488950"/>
          </a:xfrm>
          <a:prstGeom prst="rect">
            <a:avLst/>
          </a:prstGeom>
          <a:solidFill>
            <a:schemeClr val="bg2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>
              <a:solidFill>
                <a:schemeClr val="tx1"/>
              </a:solidFill>
            </a:endParaRPr>
          </a:p>
        </p:txBody>
      </p:sp>
      <p:sp>
        <p:nvSpPr>
          <p:cNvPr id="17" name="Espaço Reservado para o Número do Slide 5">
            <a:extLst>
              <a:ext uri="{FF2B5EF4-FFF2-40B4-BE49-F238E27FC236}">
                <a16:creationId xmlns:a16="http://schemas.microsoft.com/office/drawing/2014/main" xmlns="" id="{3A910B8A-C82A-4E81-9270-CD27D2778597}"/>
              </a:ext>
            </a:extLst>
          </p:cNvPr>
          <p:cNvSpPr txBox="1">
            <a:spLocks/>
          </p:cNvSpPr>
          <p:nvPr/>
        </p:nvSpPr>
        <p:spPr>
          <a:xfrm>
            <a:off x="11360016" y="6369050"/>
            <a:ext cx="335909" cy="365125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0" bIns="45720" rtlCol="0" anchor="ctr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000" b="0" kern="1200">
                <a:solidFill>
                  <a:srgbClr val="01C6FD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rtl="0"/>
            <a:fld id="{78048C4E-7BD1-46A5-B2F2-6AD408DAAD47}" type="slidenum">
              <a:rPr lang="pt-BR" b="1" smtClean="0">
                <a:solidFill>
                  <a:schemeClr val="bg1"/>
                </a:solidFill>
              </a:rPr>
              <a:pPr rtl="0"/>
              <a:t>17</a:t>
            </a:fld>
            <a:endParaRPr lang="pt-BR" b="1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90853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 rotWithShape="1">
          <a:blip r:embed="rId2"/>
          <a:srcRect l="-34" t="15708" r="12675" b="15710"/>
          <a:stretch/>
        </p:blipFill>
        <p:spPr>
          <a:xfrm>
            <a:off x="0" y="576775"/>
            <a:ext cx="11366695" cy="5036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49493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63056" y="669703"/>
            <a:ext cx="9065887" cy="5518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65448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m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6972" y="151834"/>
            <a:ext cx="9210941" cy="102682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5741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dirty="0" smtClean="0"/>
              <a:t>Iniciativas do MANDATO</a:t>
            </a:r>
            <a:endParaRPr lang="pt-BR" dirty="0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idx="1"/>
          </p:nvPr>
        </p:nvSpPr>
        <p:spPr>
          <a:xfrm>
            <a:off x="696686" y="2464424"/>
            <a:ext cx="9666514" cy="6798784"/>
          </a:xfrm>
        </p:spPr>
        <p:txBody>
          <a:bodyPr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Uma das primeiras demandas por providências </a:t>
            </a:r>
            <a:r>
              <a:rPr lang="pt-BR" b="1" dirty="0" smtClean="0"/>
              <a:t>ao Comandante </a:t>
            </a:r>
            <a:r>
              <a:rPr lang="pt-BR" b="1" dirty="0" err="1" smtClean="0"/>
              <a:t>Madson</a:t>
            </a:r>
            <a:r>
              <a:rPr lang="pt-BR" b="1" dirty="0" smtClean="0"/>
              <a:t> da Marinha, e ao IBAMA (Ofício</a:t>
            </a:r>
            <a:r>
              <a:rPr lang="pt-BR" b="1" dirty="0" smtClean="0"/>
              <a:t>);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b="1" dirty="0" smtClean="0"/>
              <a:t>Requerimento de laudo técnico do efeito contaminante do pescado ao NUTEC e IBAMA;</a:t>
            </a:r>
            <a:endParaRPr lang="pt-BR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b="1" dirty="0" smtClean="0"/>
              <a:t>Requerimento de sessão especial </a:t>
            </a:r>
            <a:r>
              <a:rPr lang="pt-BR" b="1" dirty="0" smtClean="0"/>
              <a:t>na Assembleia Legislativa </a:t>
            </a:r>
            <a:r>
              <a:rPr lang="pt-BR" dirty="0" smtClean="0"/>
              <a:t>(aprovada </a:t>
            </a:r>
            <a:r>
              <a:rPr lang="pt-BR" dirty="0" smtClean="0"/>
              <a:t>em plenário, mas não marcado)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b="1" dirty="0" smtClean="0"/>
              <a:t>Requerimento de audiência pública </a:t>
            </a:r>
            <a:r>
              <a:rPr lang="pt-BR" b="1" dirty="0" smtClean="0"/>
              <a:t>do Dep. Renato </a:t>
            </a:r>
            <a:r>
              <a:rPr lang="pt-BR" b="1" dirty="0" err="1" smtClean="0"/>
              <a:t>Roseno</a:t>
            </a:r>
            <a:r>
              <a:rPr lang="pt-BR" b="1" dirty="0" smtClean="0"/>
              <a:t> e CMADS </a:t>
            </a:r>
            <a:r>
              <a:rPr lang="pt-BR" dirty="0" smtClean="0"/>
              <a:t>sobre impactos do óleo;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b="1" dirty="0" smtClean="0"/>
              <a:t>Requerimento </a:t>
            </a:r>
            <a:r>
              <a:rPr lang="pt-BR" b="1" dirty="0" smtClean="0"/>
              <a:t>a inclusão na pauta do PARLANORDESTE</a:t>
            </a:r>
            <a:r>
              <a:rPr lang="pt-BR" dirty="0" smtClean="0"/>
              <a:t>, reforçando a iniciativa da ABRASCO, da Fiocruz e UFBA </a:t>
            </a:r>
            <a:r>
              <a:rPr lang="pt-BR" b="1" dirty="0" smtClean="0"/>
              <a:t>solicitando estado de emergência em saúde pública</a:t>
            </a:r>
            <a:r>
              <a:rPr lang="pt-BR" dirty="0" smtClean="0"/>
              <a:t>;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Participação de debate na radio assunção;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Participação no GT de emergências do óleo (Soraya – </a:t>
            </a:r>
            <a:r>
              <a:rPr lang="pt-BR" dirty="0" err="1" smtClean="0"/>
              <a:t>Terramar</a:t>
            </a:r>
            <a:r>
              <a:rPr lang="pt-BR" dirty="0" smtClean="0"/>
              <a:t>, OAB, SEMA, </a:t>
            </a:r>
            <a:r>
              <a:rPr lang="pt-BR" dirty="0" err="1" smtClean="0"/>
              <a:t>ibama</a:t>
            </a:r>
            <a:r>
              <a:rPr lang="pt-BR" dirty="0" smtClean="0"/>
              <a:t>, </a:t>
            </a:r>
            <a:r>
              <a:rPr lang="pt-BR" dirty="0" err="1" smtClean="0"/>
              <a:t>nutec</a:t>
            </a:r>
            <a:r>
              <a:rPr lang="pt-BR" dirty="0" smtClean="0"/>
              <a:t>, SESA, ICMBIO, VERDE LUZ, AQUASIS, CPP, MPP, RENAP ); Terças à tarde.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Participação na audiência da </a:t>
            </a:r>
            <a:r>
              <a:rPr lang="pt-BR" b="1" dirty="0" smtClean="0"/>
              <a:t>Ouvidoria externa </a:t>
            </a:r>
            <a:r>
              <a:rPr lang="pt-BR" dirty="0" smtClean="0"/>
              <a:t>em Redonda;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Ação da OAB sob coordenação de Vanda Claudino, </a:t>
            </a:r>
            <a:r>
              <a:rPr lang="pt-BR" dirty="0" err="1"/>
              <a:t>s</a:t>
            </a:r>
            <a:r>
              <a:rPr lang="pt-BR" dirty="0" err="1" smtClean="0"/>
              <a:t>oraya</a:t>
            </a:r>
            <a:r>
              <a:rPr lang="pt-BR" dirty="0" smtClean="0"/>
              <a:t>, </a:t>
            </a:r>
            <a:r>
              <a:rPr lang="pt-BR" dirty="0" err="1" smtClean="0"/>
              <a:t>marilia</a:t>
            </a:r>
            <a:r>
              <a:rPr lang="pt-BR" dirty="0" smtClean="0"/>
              <a:t> brandão, </a:t>
            </a:r>
            <a:r>
              <a:rPr lang="pt-BR" dirty="0" err="1" smtClean="0"/>
              <a:t>joão</a:t>
            </a:r>
            <a:r>
              <a:rPr lang="pt-BR" dirty="0" smtClean="0"/>
              <a:t> Alfredo, </a:t>
            </a:r>
            <a:r>
              <a:rPr lang="pt-BR" dirty="0" err="1" smtClean="0"/>
              <a:t>jeovah</a:t>
            </a:r>
            <a:r>
              <a:rPr lang="pt-BR" dirty="0" smtClean="0"/>
              <a:t> </a:t>
            </a:r>
            <a:r>
              <a:rPr lang="pt-BR" dirty="0" err="1" smtClean="0"/>
              <a:t>meirelles</a:t>
            </a:r>
            <a:r>
              <a:rPr lang="pt-BR" dirty="0" smtClean="0"/>
              <a:t>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dirty="0" smtClean="0"/>
              <a:t>Gravação de vídeo informativo com comunicação:</a:t>
            </a:r>
          </a:p>
          <a:p>
            <a:endParaRPr lang="pt-BR" dirty="0" smtClean="0"/>
          </a:p>
          <a:p>
            <a:endParaRPr lang="pt-BR" dirty="0" smtClean="0"/>
          </a:p>
          <a:p>
            <a:endParaRPr lang="pt-BR" dirty="0" smtClean="0"/>
          </a:p>
          <a:p>
            <a:endParaRPr lang="pt-BR" dirty="0" smtClean="0"/>
          </a:p>
          <a:p>
            <a:r>
              <a:rPr lang="pt-BR" dirty="0" smtClean="0"/>
              <a:t>,</a:t>
            </a: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1152551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ítulo 9">
            <a:extLst>
              <a:ext uri="{FF2B5EF4-FFF2-40B4-BE49-F238E27FC236}">
                <a16:creationId xmlns:a16="http://schemas.microsoft.com/office/drawing/2014/main" xmlns="" id="{24FAFA63-EF73-4268-8107-6CD20923D7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pt-BR" dirty="0" smtClean="0"/>
              <a:t>Problemas da atualidade</a:t>
            </a:r>
            <a:endParaRPr lang="pt-BR" dirty="0"/>
          </a:p>
        </p:txBody>
      </p:sp>
      <p:sp>
        <p:nvSpPr>
          <p:cNvPr id="13" name="Espaço Reservado para Conteúdo 12">
            <a:extLst>
              <a:ext uri="{FF2B5EF4-FFF2-40B4-BE49-F238E27FC236}">
                <a16:creationId xmlns:a16="http://schemas.microsoft.com/office/drawing/2014/main" xmlns="" id="{265BEEEB-C965-402F-B778-B1CD1494ACE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rtl="0"/>
            <a:r>
              <a:rPr lang="pt-BR" noProof="1" smtClean="0"/>
              <a:t>Não existência de um seguro emergencial para pescadores, </a:t>
            </a:r>
            <a:r>
              <a:rPr lang="pt-BR" b="1" noProof="1" smtClean="0"/>
              <a:t>pescadoras</a:t>
            </a:r>
            <a:r>
              <a:rPr lang="pt-BR" noProof="1" smtClean="0"/>
              <a:t>, </a:t>
            </a:r>
            <a:r>
              <a:rPr lang="pt-BR" b="1" noProof="1" smtClean="0"/>
              <a:t>catadores de caranguejo</a:t>
            </a:r>
            <a:r>
              <a:rPr lang="pt-BR" noProof="1" smtClean="0"/>
              <a:t>, </a:t>
            </a:r>
            <a:r>
              <a:rPr lang="pt-BR" b="1" noProof="1" smtClean="0"/>
              <a:t>marisqueiras</a:t>
            </a:r>
            <a:r>
              <a:rPr lang="pt-BR" b="1" noProof="1" smtClean="0"/>
              <a:t>; Brasil</a:t>
            </a:r>
            <a:endParaRPr lang="pt-BR" b="1" noProof="1" smtClean="0"/>
          </a:p>
          <a:p>
            <a:pPr rtl="0"/>
            <a:r>
              <a:rPr lang="pt-BR" b="1" noProof="1" smtClean="0"/>
              <a:t>Racismo ambiental manifesto </a:t>
            </a:r>
            <a:r>
              <a:rPr lang="pt-BR" noProof="1" smtClean="0"/>
              <a:t>(200 milhões para o trade turístico, zero para pescdores</a:t>
            </a:r>
            <a:r>
              <a:rPr lang="pt-BR" noProof="1" smtClean="0"/>
              <a:t>); </a:t>
            </a:r>
            <a:r>
              <a:rPr lang="pt-BR" b="1" noProof="1" smtClean="0"/>
              <a:t>Brasil</a:t>
            </a:r>
          </a:p>
          <a:p>
            <a:pPr rtl="0"/>
            <a:r>
              <a:rPr lang="pt-BR" b="1" noProof="1" smtClean="0"/>
              <a:t>Monitoramento da Saúde da população exposta permenentemente (pescadres artesanais) Brasil</a:t>
            </a:r>
            <a:endParaRPr lang="pt-BR" b="1" noProof="1" smtClean="0"/>
          </a:p>
          <a:p>
            <a:r>
              <a:rPr lang="pt-BR" noProof="1" smtClean="0"/>
              <a:t>O interesse em </a:t>
            </a:r>
            <a:r>
              <a:rPr lang="pt-BR" b="1" noProof="1" smtClean="0"/>
              <a:t>preservar a imagem turística do município/praia </a:t>
            </a:r>
            <a:r>
              <a:rPr lang="pt-BR" noProof="1" smtClean="0"/>
              <a:t>faz com que </a:t>
            </a:r>
            <a:r>
              <a:rPr lang="pt-BR" b="1" noProof="1" smtClean="0"/>
              <a:t>autoridades locais deixem de fazer registro</a:t>
            </a:r>
            <a:r>
              <a:rPr lang="pt-BR" noProof="1" smtClean="0"/>
              <a:t>; </a:t>
            </a:r>
            <a:r>
              <a:rPr lang="pt-BR" b="1" noProof="1" smtClean="0"/>
              <a:t>(Ceará)</a:t>
            </a:r>
            <a:endParaRPr lang="pt-BR" b="1" noProof="1" smtClean="0"/>
          </a:p>
          <a:p>
            <a:r>
              <a:rPr lang="pt-BR" noProof="1" smtClean="0"/>
              <a:t>A Maneira pela qual a SEMACE está atribuindo balneabilidade frente a esse crime/tragédia </a:t>
            </a:r>
            <a:r>
              <a:rPr lang="pt-BR" noProof="1" smtClean="0"/>
              <a:t>(</a:t>
            </a:r>
            <a:r>
              <a:rPr lang="pt-BR" b="1" noProof="1" smtClean="0"/>
              <a:t>foi alterado</a:t>
            </a:r>
            <a:r>
              <a:rPr lang="pt-BR" noProof="1" smtClean="0"/>
              <a:t>)</a:t>
            </a:r>
          </a:p>
          <a:p>
            <a:r>
              <a:rPr lang="pt-BR" noProof="1" smtClean="0"/>
              <a:t>A possível </a:t>
            </a:r>
            <a:r>
              <a:rPr lang="pt-BR" b="1" noProof="1" smtClean="0"/>
              <a:t>contaminação da água e dos pescados</a:t>
            </a:r>
            <a:r>
              <a:rPr lang="pt-BR" noProof="1" smtClean="0"/>
              <a:t>; </a:t>
            </a:r>
          </a:p>
          <a:p>
            <a:endParaRPr lang="pt-BR" noProof="1" smtClean="0"/>
          </a:p>
          <a:p>
            <a:endParaRPr lang="pt-BR" noProof="1" smtClean="0"/>
          </a:p>
          <a:p>
            <a:pPr rtl="0"/>
            <a:endParaRPr lang="pt-BR" noProof="1"/>
          </a:p>
        </p:txBody>
      </p:sp>
    </p:spTree>
    <p:extLst>
      <p:ext uri="{BB962C8B-B14F-4D97-AF65-F5344CB8AC3E}">
        <p14:creationId xmlns:p14="http://schemas.microsoft.com/office/powerpoint/2010/main" val="29947970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2"/>
          <p:cNvSpPr>
            <a:spLocks noGrp="1"/>
          </p:cNvSpPr>
          <p:nvPr>
            <p:ph type="title"/>
          </p:nvPr>
        </p:nvSpPr>
        <p:spPr>
          <a:xfrm>
            <a:off x="696686" y="1611383"/>
            <a:ext cx="9666514" cy="746846"/>
          </a:xfrm>
        </p:spPr>
        <p:txBody>
          <a:bodyPr/>
          <a:lstStyle/>
          <a:p>
            <a:r>
              <a:rPr lang="pt-BR" dirty="0" smtClean="0"/>
              <a:t>Necessidades identificadas</a:t>
            </a:r>
            <a:endParaRPr lang="pt-BR" dirty="0"/>
          </a:p>
        </p:txBody>
      </p:sp>
      <p:sp>
        <p:nvSpPr>
          <p:cNvPr id="6" name="Espaço Reservado para Texto 3"/>
          <p:cNvSpPr>
            <a:spLocks noGrp="1"/>
          </p:cNvSpPr>
          <p:nvPr>
            <p:ph type="body" idx="1"/>
          </p:nvPr>
        </p:nvSpPr>
        <p:spPr>
          <a:xfrm>
            <a:off x="696686" y="2464424"/>
            <a:ext cx="9666514" cy="4883388"/>
          </a:xfrm>
        </p:spPr>
        <p:txBody>
          <a:bodyPr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000" b="1" dirty="0" smtClean="0"/>
              <a:t>Informações devem ser públicas, metodologias e resultados;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000" b="1" dirty="0" smtClean="0"/>
              <a:t>Seguro emergência para marisqueiras, catadores/as, pescadores artesanais;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pt-BR" sz="2000" b="1" dirty="0" smtClean="0"/>
              <a:t>Monitoramento de médio e longo prazo da toxicidade de pescado e de saúde dos trabalhadores da pesca;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pt-BR" sz="2000" b="1" dirty="0" smtClean="0"/>
              <a:t>Monitoramento de toxicidade da água;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pt-BR" sz="2000" b="1" dirty="0" smtClean="0"/>
          </a:p>
          <a:p>
            <a:pPr marL="342900" indent="-342900">
              <a:buFont typeface="Arial" panose="020B0604020202020204" pitchFamily="34" charset="0"/>
              <a:buChar char="•"/>
            </a:pPr>
            <a:endParaRPr lang="pt-BR" sz="2000" b="1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pt-BR" sz="2000" b="1" dirty="0" smtClean="0"/>
          </a:p>
          <a:p>
            <a:endParaRPr lang="pt-BR" sz="2000" b="1" dirty="0" smtClean="0"/>
          </a:p>
          <a:p>
            <a:endParaRPr lang="pt-BR" sz="2000" b="1" dirty="0" smtClean="0"/>
          </a:p>
          <a:p>
            <a:r>
              <a:rPr lang="pt-BR" sz="2000" b="1" dirty="0" smtClean="0"/>
              <a:t>,</a:t>
            </a:r>
          </a:p>
          <a:p>
            <a:endParaRPr lang="pt-BR" sz="2000" b="1" dirty="0"/>
          </a:p>
        </p:txBody>
      </p:sp>
      <p:pic>
        <p:nvPicPr>
          <p:cNvPr id="7" name="Imagem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301764" y="-1754860"/>
            <a:ext cx="14795527" cy="103677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9156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Espaço Reservado para Imagem 14" descr="tartaruga no oceano">
            <a:extLst>
              <a:ext uri="{FF2B5EF4-FFF2-40B4-BE49-F238E27FC236}">
                <a16:creationId xmlns:a16="http://schemas.microsoft.com/office/drawing/2014/main" xmlns="" id="{C7A54B61-8541-AB40-BD1C-F80E8A424061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3"/>
          <a:srcRect t="20921" b="4079"/>
          <a:stretch/>
        </p:blipFill>
        <p:spPr>
          <a:xfrm>
            <a:off x="0" y="0"/>
            <a:ext cx="12192000" cy="6858000"/>
          </a:xfrm>
        </p:spPr>
      </p:pic>
      <p:sp>
        <p:nvSpPr>
          <p:cNvPr id="32" name="Espaço Reservado para Imagem 13">
            <a:extLst>
              <a:ext uri="{FF2B5EF4-FFF2-40B4-BE49-F238E27FC236}">
                <a16:creationId xmlns:a16="http://schemas.microsoft.com/office/drawing/2014/main" xmlns="" id="{8DBDD9F7-3B84-F743-95F4-C9FA74DA597F}"/>
              </a:ext>
            </a:extLst>
          </p:cNvPr>
          <p:cNvSpPr txBox="1">
            <a:spLocks/>
          </p:cNvSpPr>
          <p:nvPr/>
        </p:nvSpPr>
        <p:spPr>
          <a:xfrm flipH="1">
            <a:off x="0" y="3895249"/>
            <a:ext cx="12192000" cy="2962751"/>
          </a:xfrm>
          <a:custGeom>
            <a:avLst/>
            <a:gdLst>
              <a:gd name="connsiteX0" fmla="*/ 12486732 w 13339868"/>
              <a:gd name="connsiteY0" fmla="*/ 1914 h 2962751"/>
              <a:gd name="connsiteX1" fmla="*/ 6703529 w 13339868"/>
              <a:gd name="connsiteY1" fmla="*/ 827870 h 2962751"/>
              <a:gd name="connsiteX2" fmla="*/ 704617 w 13339868"/>
              <a:gd name="connsiteY2" fmla="*/ 1735152 h 2962751"/>
              <a:gd name="connsiteX3" fmla="*/ 0 w 13339868"/>
              <a:gd name="connsiteY3" fmla="*/ 1775657 h 2962751"/>
              <a:gd name="connsiteX4" fmla="*/ 0 w 13339868"/>
              <a:gd name="connsiteY4" fmla="*/ 2962751 h 2962751"/>
              <a:gd name="connsiteX5" fmla="*/ 13339868 w 13339868"/>
              <a:gd name="connsiteY5" fmla="*/ 2962751 h 2962751"/>
              <a:gd name="connsiteX6" fmla="*/ 13339868 w 13339868"/>
              <a:gd name="connsiteY6" fmla="*/ 13763 h 2962751"/>
              <a:gd name="connsiteX7" fmla="*/ 12991874 w 13339868"/>
              <a:gd name="connsiteY7" fmla="*/ 2211 h 2962751"/>
              <a:gd name="connsiteX8" fmla="*/ 12486732 w 13339868"/>
              <a:gd name="connsiteY8" fmla="*/ 1914 h 29627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3339868" h="2962751">
                <a:moveTo>
                  <a:pt x="12486732" y="1914"/>
                </a:moveTo>
                <a:cubicBezTo>
                  <a:pt x="11089145" y="23578"/>
                  <a:pt x="9273241" y="233112"/>
                  <a:pt x="6703529" y="827870"/>
                </a:cubicBezTo>
                <a:cubicBezTo>
                  <a:pt x="4500510" y="1337758"/>
                  <a:pt x="2693772" y="1601336"/>
                  <a:pt x="704617" y="1735152"/>
                </a:cubicBezTo>
                <a:lnTo>
                  <a:pt x="0" y="1775657"/>
                </a:lnTo>
                <a:lnTo>
                  <a:pt x="0" y="2962751"/>
                </a:lnTo>
                <a:lnTo>
                  <a:pt x="13339868" y="2962751"/>
                </a:lnTo>
                <a:lnTo>
                  <a:pt x="13339868" y="13763"/>
                </a:lnTo>
                <a:lnTo>
                  <a:pt x="12991874" y="2211"/>
                </a:lnTo>
                <a:cubicBezTo>
                  <a:pt x="12829592" y="-567"/>
                  <a:pt x="12661430" y="-794"/>
                  <a:pt x="12486732" y="1914"/>
                </a:cubicBezTo>
                <a:close/>
              </a:path>
            </a:pathLst>
          </a:custGeom>
          <a:solidFill>
            <a:schemeClr val="tx1">
              <a:alpha val="62000"/>
            </a:schemeClr>
          </a:solidFill>
        </p:spPr>
        <p:txBody>
          <a:bodyPr vert="horz" wrap="square" lIns="91440" tIns="45720" rIns="91440" bIns="45720" rtlCol="0" anchor="ctr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lang="en-GB" sz="1800" b="0" kern="1200" dirty="0">
                <a:solidFill>
                  <a:schemeClr val="tx1">
                    <a:alpha val="0"/>
                  </a:schemeClr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 rtl="0">
              <a:buFont typeface="Arial" panose="020B0604020202020204" pitchFamily="34" charset="0"/>
              <a:buNone/>
            </a:pPr>
            <a:r>
              <a:rPr lang="pt-BR"/>
              <a:t>Inserir Imagem</a:t>
            </a:r>
          </a:p>
        </p:txBody>
      </p:sp>
      <p:sp>
        <p:nvSpPr>
          <p:cNvPr id="12" name="Retângulo 11" descr="Bloco de destaque inferior para a imagem do slide">
            <a:extLst>
              <a:ext uri="{FF2B5EF4-FFF2-40B4-BE49-F238E27FC236}">
                <a16:creationId xmlns:a16="http://schemas.microsoft.com/office/drawing/2014/main" xmlns="" id="{D7F67FDF-D697-3249-AD21-75F6353FFBA5}"/>
              </a:ext>
            </a:extLst>
          </p:cNvPr>
          <p:cNvSpPr/>
          <p:nvPr/>
        </p:nvSpPr>
        <p:spPr>
          <a:xfrm>
            <a:off x="438912" y="4690872"/>
            <a:ext cx="73152" cy="118872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 rtl="0"/>
            <a:endParaRPr lang="pt-BR">
              <a:solidFill>
                <a:schemeClr val="tx1"/>
              </a:solidFill>
            </a:endParaRPr>
          </a:p>
        </p:txBody>
      </p:sp>
      <p:sp>
        <p:nvSpPr>
          <p:cNvPr id="51" name="Título 50">
            <a:extLst>
              <a:ext uri="{FF2B5EF4-FFF2-40B4-BE49-F238E27FC236}">
                <a16:creationId xmlns:a16="http://schemas.microsoft.com/office/drawing/2014/main" xmlns="" id="{D8694222-4D81-4A9A-93A2-23C89102F23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94871" y="4901450"/>
            <a:ext cx="4907643" cy="701731"/>
          </a:xfrm>
        </p:spPr>
        <p:txBody>
          <a:bodyPr rtlCol="0"/>
          <a:lstStyle/>
          <a:p>
            <a:pPr rtl="0"/>
            <a:r>
              <a:rPr lang="pt-BR" dirty="0" smtClean="0"/>
              <a:t>AGRADECIDA!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082186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MSFT_01">
      <a:dk1>
        <a:sysClr val="windowText" lastClr="000000"/>
      </a:dk1>
      <a:lt1>
        <a:sysClr val="window" lastClr="FFFFFF"/>
      </a:lt1>
      <a:dk2>
        <a:srgbClr val="3F3F3F"/>
      </a:dk2>
      <a:lt2>
        <a:srgbClr val="FFFFFF"/>
      </a:lt2>
      <a:accent1>
        <a:srgbClr val="01C6FD"/>
      </a:accent1>
      <a:accent2>
        <a:srgbClr val="067F9C"/>
      </a:accent2>
      <a:accent3>
        <a:srgbClr val="014E52"/>
      </a:accent3>
      <a:accent4>
        <a:srgbClr val="ED7D31"/>
      </a:accent4>
      <a:accent5>
        <a:srgbClr val="79AE02"/>
      </a:accent5>
      <a:accent6>
        <a:srgbClr val="0070C0"/>
      </a:accent6>
      <a:hlink>
        <a:srgbClr val="01C6FD"/>
      </a:hlink>
      <a:folHlink>
        <a:srgbClr val="954F72"/>
      </a:folHlink>
    </a:clrScheme>
    <a:fontScheme name="MSFT_01">
      <a:majorFont>
        <a:latin typeface="Century Gothic"/>
        <a:ea typeface=""/>
        <a:cs typeface=""/>
      </a:majorFont>
      <a:minorFont>
        <a:latin typeface="Century Gothic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bg1"/>
        </a:solidFill>
        <a:ln>
          <a:noFill/>
        </a:ln>
      </a:spPr>
      <a:bodyPr rtlCol="0" anchor="ctr"/>
      <a:lstStyle>
        <a:defPPr algn="ctr">
          <a:defRPr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Office_30677381_TF89715846" id="{1C0719C7-4345-4E07-84A7-769D03CCC39E}" vid="{15E39256-1540-404F-9C58-2B90C9AE1F43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ip_UnifiedCompliancePolicyUIAction xmlns="http://schemas.microsoft.com/sharepoint/v3" xsi:nil="true"/>
    <_ip_UnifiedCompliancePolicyProperties xmlns="http://schemas.microsoft.com/sharepoint/v3" xsi:nil="true"/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EEA25CC0A0AC24199CDC46C25B8B0BC" ma:contentTypeVersion="10" ma:contentTypeDescription="Create a new document." ma:contentTypeScope="" ma:versionID="e3b47856d4cf355c0dacb39e1084d14f">
  <xsd:schema xmlns:xsd="http://www.w3.org/2001/XMLSchema" xmlns:xs="http://www.w3.org/2001/XMLSchema" xmlns:p="http://schemas.microsoft.com/office/2006/metadata/properties" xmlns:ns1="http://schemas.microsoft.com/sharepoint/v3" xmlns:ns2="6dc4bcd6-49db-4c07-9060-8acfc67cef9f" xmlns:ns3="fb0879af-3eba-417a-a55a-ffe6dcd6ca77" targetNamespace="http://schemas.microsoft.com/office/2006/metadata/properties" ma:root="true" ma:fieldsID="a845a615265fdb1f7b12cc65ac20ecbd" ns1:_="" ns2:_="" ns3:_="">
    <xsd:import namespace="http://schemas.microsoft.com/sharepoint/v3"/>
    <xsd:import namespace="6dc4bcd6-49db-4c07-9060-8acfc67cef9f"/>
    <xsd:import namespace="fb0879af-3eba-417a-a55a-ffe6dcd6ca77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3:SharedWithUsers" minOccurs="0"/>
                <xsd:element ref="ns3:SharedWithDetails" minOccurs="0"/>
                <xsd:element ref="ns3:LastSharedByUser" minOccurs="0"/>
                <xsd:element ref="ns3:LastSharedByTime" minOccurs="0"/>
                <xsd:element ref="ns1:_ip_UnifiedCompliancePolicyProperties" minOccurs="0"/>
                <xsd:element ref="ns1:_ip_UnifiedCompliancePolicyUIAction" minOccurs="0"/>
                <xsd:element ref="ns2:MediaServiceAutoTag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15" nillable="true" ma:displayName="Unified Compliance Policy Properties" ma:hidden="true" ma:internalName="_ip_UnifiedCompliancePolicyProperties">
      <xsd:simpleType>
        <xsd:restriction base="dms:Note"/>
      </xsd:simpleType>
    </xsd:element>
    <xsd:element name="_ip_UnifiedCompliancePolicyUIAction" ma:index="16" nillable="true" ma:displayName="Unified Compliance Policy UI Action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dc4bcd6-49db-4c07-9060-8acfc67cef9f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7" nillable="true" ma:displayName="MediaServiceAutoTags" ma:internalName="MediaServiceAutoTag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b0879af-3eba-417a-a55a-ffe6dcd6ca77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LastSharedByUser" ma:index="13" nillable="true" ma:displayName="Last Shared By User" ma:hidden="true" ma:internalName="LastSharedByUser" ma:readOnly="true">
      <xsd:simpleType>
        <xsd:restriction base="dms:Note"/>
      </xsd:simpleType>
    </xsd:element>
    <xsd:element name="LastSharedByTime" ma:index="14" nillable="true" ma:displayName="Last Shared By Time" ma:hidden="true" ma:internalName="LastSharedByTime" ma:readOnly="true">
      <xsd:simpleType>
        <xsd:restriction base="dms:DateTim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450439D9-8631-4FC1-BCE0-1BDB23425EE1}">
  <ds:schemaRefs>
    <ds:schemaRef ds:uri="http://schemas.microsoft.com/office/infopath/2007/PartnerControls"/>
    <ds:schemaRef ds:uri="http://purl.org/dc/dcmitype/"/>
    <ds:schemaRef ds:uri="fb0879af-3eba-417a-a55a-ffe6dcd6ca77"/>
    <ds:schemaRef ds:uri="http://purl.org/dc/terms/"/>
    <ds:schemaRef ds:uri="http://schemas.openxmlformats.org/package/2006/metadata/core-properties"/>
    <ds:schemaRef ds:uri="http://schemas.microsoft.com/office/2006/documentManagement/types"/>
    <ds:schemaRef ds:uri="6dc4bcd6-49db-4c07-9060-8acfc67cef9f"/>
    <ds:schemaRef ds:uri="http://schemas.microsoft.com/sharepoint/v3"/>
    <ds:schemaRef ds:uri="http://schemas.microsoft.com/office/2006/metadata/properties"/>
    <ds:schemaRef ds:uri="http://www.w3.org/XML/1998/namespace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723BE856-B6C2-4675-AE16-47A27D415D46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67D8A4B1-1036-4F2B-9C1A-A86F68D3142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6dc4bcd6-49db-4c07-9060-8acfc67cef9f"/>
    <ds:schemaRef ds:uri="fb0879af-3eba-417a-a55a-ffe6dcd6ca77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Apresentação oceano</Template>
  <TotalTime>0</TotalTime>
  <Words>419</Words>
  <Application>Microsoft Office PowerPoint</Application>
  <PresentationFormat>Widescreen</PresentationFormat>
  <Paragraphs>69</Paragraphs>
  <Slides>24</Slides>
  <Notes>6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24</vt:i4>
      </vt:variant>
    </vt:vector>
  </HeadingPairs>
  <TitlesOfParts>
    <vt:vector size="28" baseType="lpstr">
      <vt:lpstr>Arial</vt:lpstr>
      <vt:lpstr>Calibri</vt:lpstr>
      <vt:lpstr>Century Gothic</vt:lpstr>
      <vt:lpstr>Tema do Office</vt:lpstr>
      <vt:lpstr> Derrame de óleo na  costa cearense e brasileira: impactos e desafios</vt:lpstr>
      <vt:lpstr>Como se encontra a situação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Contaminação de meios marinhos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Maiores problemas na atualidade em relação ao óleo</vt:lpstr>
      <vt:lpstr>Apresentação do PowerPoint</vt:lpstr>
      <vt:lpstr>Apresentação do PowerPoint</vt:lpstr>
      <vt:lpstr>Apresentação do PowerPoint</vt:lpstr>
      <vt:lpstr>Iniciativas do MANDATO</vt:lpstr>
      <vt:lpstr>Problemas da atualidade</vt:lpstr>
      <vt:lpstr>Necessidades identificadas</vt:lpstr>
      <vt:lpstr>AGRADECIDA!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2019-11-09T12:06:37Z</dcterms:created>
  <dcterms:modified xsi:type="dcterms:W3CDTF">2019-11-12T14:52:16Z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0x010100DEEA25CC0A0AC24199CDC46C25B8B0BC</vt:lpwstr>
  </property>
</Properties>
</file>